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26" r:id="rId3"/>
    <p:sldId id="436" r:id="rId4"/>
    <p:sldId id="438" r:id="rId5"/>
    <p:sldId id="437" r:id="rId6"/>
    <p:sldId id="439" r:id="rId7"/>
    <p:sldId id="430" r:id="rId8"/>
    <p:sldId id="429" r:id="rId9"/>
    <p:sldId id="411" r:id="rId10"/>
    <p:sldId id="414" r:id="rId11"/>
    <p:sldId id="428" r:id="rId12"/>
    <p:sldId id="427" r:id="rId13"/>
    <p:sldId id="42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CB0"/>
    <a:srgbClr val="27839B"/>
    <a:srgbClr val="4BACC6"/>
    <a:srgbClr val="D6413F"/>
    <a:srgbClr val="FFFFFF"/>
    <a:srgbClr val="BABCBE"/>
    <a:srgbClr val="E89694"/>
    <a:srgbClr val="D0D8E8"/>
    <a:srgbClr val="F2F2F2"/>
    <a:srgbClr val="B85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9254" autoAdjust="0"/>
  </p:normalViewPr>
  <p:slideViewPr>
    <p:cSldViewPr snapToGrid="0" snapToObjects="1" showGuides="1">
      <p:cViewPr varScale="1">
        <p:scale>
          <a:sx n="92" d="100"/>
          <a:sy n="92" d="100"/>
        </p:scale>
        <p:origin x="930" y="90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4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EC7FD-32B7-4754-AF00-E4B99B46A7FA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9D04CE9A-6F59-46B5-9B76-B9DC86279E7A}">
      <dgm:prSet phldrT="[Text]"/>
      <dgm:spPr>
        <a:ln>
          <a:solidFill>
            <a:srgbClr val="27839B"/>
          </a:solidFill>
        </a:ln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ده ساله اول</a:t>
          </a:r>
          <a:endParaRPr lang="fa-IR" dirty="0">
            <a:cs typeface="B Titr" panose="00000700000000000000" pitchFamily="2" charset="-78"/>
          </a:endParaRPr>
        </a:p>
      </dgm:t>
    </dgm:pt>
    <dgm:pt modelId="{8BBC9EBE-AA9B-46AB-A3E3-1DC1B3EB94B8}" type="parTrans" cxnId="{FB64DBB8-21CE-4C6D-96C5-5F407EB29158}">
      <dgm:prSet/>
      <dgm:spPr/>
      <dgm:t>
        <a:bodyPr/>
        <a:lstStyle/>
        <a:p>
          <a:pPr rtl="1"/>
          <a:endParaRPr lang="fa-IR"/>
        </a:p>
      </dgm:t>
    </dgm:pt>
    <dgm:pt modelId="{7B913EAF-894F-475A-82A2-4850DB7E491F}" type="sibTrans" cxnId="{FB64DBB8-21CE-4C6D-96C5-5F407EB29158}">
      <dgm:prSet/>
      <dgm:spPr/>
      <dgm:t>
        <a:bodyPr/>
        <a:lstStyle/>
        <a:p>
          <a:pPr rtl="1"/>
          <a:endParaRPr lang="fa-IR"/>
        </a:p>
      </dgm:t>
    </dgm:pt>
    <dgm:pt modelId="{1C609C11-417B-4A04-8A7F-C56C5D6DAB1A}">
      <dgm:prSet phldrT="[Text]"/>
      <dgm:spPr>
        <a:ln>
          <a:solidFill>
            <a:srgbClr val="27839B"/>
          </a:solidFill>
        </a:ln>
      </dgm:spPr>
      <dgm:t>
        <a:bodyPr/>
        <a:lstStyle/>
        <a:p>
          <a:pPr algn="just" rtl="1"/>
          <a:r>
            <a:rPr lang="fa-IR" dirty="0" smtClean="0">
              <a:cs typeface="B Koodak" panose="00000700000000000000" pitchFamily="2" charset="-78"/>
            </a:rPr>
            <a:t>حمایت از فعالیت‌های پژوهشی فناوری‌نانو برای </a:t>
          </a:r>
          <a:r>
            <a:rPr lang="fa-IR" u="sng" dirty="0" smtClean="0">
              <a:cs typeface="B Koodak" panose="00000700000000000000" pitchFamily="2" charset="-78"/>
            </a:rPr>
            <a:t>ورود</a:t>
          </a:r>
          <a:r>
            <a:rPr lang="fa-IR" dirty="0" smtClean="0">
              <a:cs typeface="B Koodak" panose="00000700000000000000" pitchFamily="2" charset="-78"/>
            </a:rPr>
            <a:t> محققان به این حوزه (رویکرد ترویجی)</a:t>
          </a:r>
          <a:endParaRPr lang="fa-IR" dirty="0">
            <a:cs typeface="B Koodak" panose="00000700000000000000" pitchFamily="2" charset="-78"/>
          </a:endParaRPr>
        </a:p>
      </dgm:t>
    </dgm:pt>
    <dgm:pt modelId="{5DC85560-3EAF-4573-9E18-6D42E3CC0EE4}" type="parTrans" cxnId="{E21B74A7-935C-4CDD-BE3D-772149A5437F}">
      <dgm:prSet/>
      <dgm:spPr/>
      <dgm:t>
        <a:bodyPr/>
        <a:lstStyle/>
        <a:p>
          <a:pPr rtl="1"/>
          <a:endParaRPr lang="fa-IR"/>
        </a:p>
      </dgm:t>
    </dgm:pt>
    <dgm:pt modelId="{709B7F0C-1405-46DC-8B43-E463E15E84C5}" type="sibTrans" cxnId="{E21B74A7-935C-4CDD-BE3D-772149A5437F}">
      <dgm:prSet/>
      <dgm:spPr/>
      <dgm:t>
        <a:bodyPr/>
        <a:lstStyle/>
        <a:p>
          <a:pPr rtl="1"/>
          <a:endParaRPr lang="fa-IR"/>
        </a:p>
      </dgm:t>
    </dgm:pt>
    <dgm:pt modelId="{3654E6C3-6887-459C-9976-47D7BB76060F}">
      <dgm:prSet phldrT="[Text]"/>
      <dgm:spPr>
        <a:ln>
          <a:solidFill>
            <a:srgbClr val="27839B"/>
          </a:solidFill>
        </a:ln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ده سال دوم</a:t>
          </a:r>
          <a:endParaRPr lang="fa-IR" dirty="0">
            <a:cs typeface="B Titr" panose="00000700000000000000" pitchFamily="2" charset="-78"/>
          </a:endParaRPr>
        </a:p>
      </dgm:t>
    </dgm:pt>
    <dgm:pt modelId="{4A7C92F3-F783-49DE-ABB4-8EC2DB9A5CA7}" type="parTrans" cxnId="{F78B8F68-F81A-4371-9527-E2B242F443C1}">
      <dgm:prSet/>
      <dgm:spPr/>
      <dgm:t>
        <a:bodyPr/>
        <a:lstStyle/>
        <a:p>
          <a:pPr rtl="1"/>
          <a:endParaRPr lang="fa-IR"/>
        </a:p>
      </dgm:t>
    </dgm:pt>
    <dgm:pt modelId="{4D01C8F8-8722-4272-BCF7-4E2B5692F0A6}" type="sibTrans" cxnId="{F78B8F68-F81A-4371-9527-E2B242F443C1}">
      <dgm:prSet/>
      <dgm:spPr/>
      <dgm:t>
        <a:bodyPr/>
        <a:lstStyle/>
        <a:p>
          <a:pPr rtl="1"/>
          <a:endParaRPr lang="fa-IR"/>
        </a:p>
      </dgm:t>
    </dgm:pt>
    <dgm:pt modelId="{6F31A8AF-AA5D-41D9-8D32-B3C87CFE6544}">
      <dgm:prSet phldrT="[Text]"/>
      <dgm:spPr>
        <a:ln>
          <a:solidFill>
            <a:srgbClr val="27839B"/>
          </a:solidFill>
        </a:ln>
      </dgm:spPr>
      <dgm:t>
        <a:bodyPr/>
        <a:lstStyle/>
        <a:p>
          <a:pPr algn="just" rtl="1"/>
          <a:r>
            <a:rPr lang="fa-IR" dirty="0" smtClean="0">
              <a:cs typeface="B Koodak" panose="00000700000000000000" pitchFamily="2" charset="-78"/>
            </a:rPr>
            <a:t>حمایت از تحقیقات باکیفیت با رویکرد </a:t>
          </a:r>
          <a:r>
            <a:rPr lang="fa-IR" u="sng" dirty="0" smtClean="0">
              <a:cs typeface="B Koodak" panose="00000700000000000000" pitchFamily="2" charset="-78"/>
            </a:rPr>
            <a:t>حرکت</a:t>
          </a:r>
          <a:r>
            <a:rPr lang="fa-IR" dirty="0" smtClean="0">
              <a:cs typeface="B Koodak" panose="00000700000000000000" pitchFamily="2" charset="-78"/>
            </a:rPr>
            <a:t> به سمت مرجعیت علمی</a:t>
          </a:r>
          <a:endParaRPr lang="fa-IR" dirty="0">
            <a:cs typeface="B Koodak" panose="00000700000000000000" pitchFamily="2" charset="-78"/>
          </a:endParaRPr>
        </a:p>
      </dgm:t>
    </dgm:pt>
    <dgm:pt modelId="{DB25DD25-5E69-4351-8A04-333DC29FD089}" type="parTrans" cxnId="{B46F5EFF-27E9-4F22-A425-4D47ED0F1588}">
      <dgm:prSet/>
      <dgm:spPr/>
      <dgm:t>
        <a:bodyPr/>
        <a:lstStyle/>
        <a:p>
          <a:pPr rtl="1"/>
          <a:endParaRPr lang="fa-IR"/>
        </a:p>
      </dgm:t>
    </dgm:pt>
    <dgm:pt modelId="{2D68640F-CD65-424C-9A0E-63E7B2173A4C}" type="sibTrans" cxnId="{B46F5EFF-27E9-4F22-A425-4D47ED0F1588}">
      <dgm:prSet/>
      <dgm:spPr/>
      <dgm:t>
        <a:bodyPr/>
        <a:lstStyle/>
        <a:p>
          <a:pPr rtl="1"/>
          <a:endParaRPr lang="fa-IR"/>
        </a:p>
      </dgm:t>
    </dgm:pt>
    <dgm:pt modelId="{74F6B514-EF65-4833-8E3E-E939D69C88F0}">
      <dgm:prSet phldrT="[Text]"/>
      <dgm:spPr>
        <a:ln>
          <a:solidFill>
            <a:srgbClr val="27839B"/>
          </a:solidFill>
        </a:ln>
      </dgm:spPr>
      <dgm:t>
        <a:bodyPr/>
        <a:lstStyle/>
        <a:p>
          <a:pPr algn="just" rtl="1"/>
          <a:r>
            <a:rPr lang="fa-IR" dirty="0" smtClean="0">
              <a:cs typeface="B Koodak" panose="00000700000000000000" pitchFamily="2" charset="-78"/>
            </a:rPr>
            <a:t>پرورش نیروی انسانی متخصص به عنوان </a:t>
          </a:r>
          <a:r>
            <a:rPr lang="fa-IR" u="sng" dirty="0" smtClean="0">
              <a:cs typeface="B Koodak" panose="00000700000000000000" pitchFamily="2" charset="-78"/>
            </a:rPr>
            <a:t>پایه</a:t>
          </a:r>
          <a:r>
            <a:rPr lang="fa-IR" dirty="0" smtClean="0">
              <a:cs typeface="B Koodak" panose="00000700000000000000" pitchFamily="2" charset="-78"/>
            </a:rPr>
            <a:t> پیشرفت فناوری نانو در کشور</a:t>
          </a:r>
          <a:endParaRPr lang="fa-IR" dirty="0">
            <a:cs typeface="B Koodak" panose="00000700000000000000" pitchFamily="2" charset="-78"/>
          </a:endParaRPr>
        </a:p>
      </dgm:t>
    </dgm:pt>
    <dgm:pt modelId="{DDBD3BF7-B0AF-441B-928B-253437A3610A}" type="parTrans" cxnId="{86680431-AA6E-42A1-9335-7D188E580B5F}">
      <dgm:prSet/>
      <dgm:spPr/>
      <dgm:t>
        <a:bodyPr/>
        <a:lstStyle/>
        <a:p>
          <a:pPr rtl="1"/>
          <a:endParaRPr lang="fa-IR"/>
        </a:p>
      </dgm:t>
    </dgm:pt>
    <dgm:pt modelId="{E95167D7-CB4A-49DE-9249-3303824C2426}" type="sibTrans" cxnId="{86680431-AA6E-42A1-9335-7D188E580B5F}">
      <dgm:prSet/>
      <dgm:spPr/>
      <dgm:t>
        <a:bodyPr/>
        <a:lstStyle/>
        <a:p>
          <a:pPr rtl="1"/>
          <a:endParaRPr lang="fa-IR"/>
        </a:p>
      </dgm:t>
    </dgm:pt>
    <dgm:pt modelId="{5414CBFD-790A-4CD2-904B-5FB4938C49FE}">
      <dgm:prSet phldrT="[Text]"/>
      <dgm:spPr>
        <a:ln>
          <a:solidFill>
            <a:srgbClr val="27839B"/>
          </a:solidFill>
        </a:ln>
      </dgm:spPr>
      <dgm:t>
        <a:bodyPr/>
        <a:lstStyle/>
        <a:p>
          <a:pPr algn="just" rtl="1"/>
          <a:r>
            <a:rPr lang="fa-IR" dirty="0" smtClean="0">
              <a:cs typeface="B Koodak" panose="00000700000000000000" pitchFamily="2" charset="-78"/>
            </a:rPr>
            <a:t>حمایت از تحقیقات </a:t>
          </a:r>
          <a:r>
            <a:rPr lang="fa-IR" u="sng" dirty="0" smtClean="0">
              <a:cs typeface="B Koodak" panose="00000700000000000000" pitchFamily="2" charset="-78"/>
            </a:rPr>
            <a:t>کاربردی و صنعتی </a:t>
          </a:r>
          <a:r>
            <a:rPr lang="fa-IR" dirty="0" smtClean="0">
              <a:cs typeface="B Koodak" panose="00000700000000000000" pitchFamily="2" charset="-78"/>
            </a:rPr>
            <a:t>با رویکرد ماموریت‌گرا</a:t>
          </a:r>
          <a:endParaRPr lang="fa-IR" dirty="0">
            <a:cs typeface="B Koodak" panose="00000700000000000000" pitchFamily="2" charset="-78"/>
          </a:endParaRPr>
        </a:p>
      </dgm:t>
    </dgm:pt>
    <dgm:pt modelId="{78A07E4C-D569-4BC8-A7A0-655212DC5A69}" type="parTrans" cxnId="{0B120FF5-741D-4997-BBC3-748594FAEA02}">
      <dgm:prSet/>
      <dgm:spPr/>
      <dgm:t>
        <a:bodyPr/>
        <a:lstStyle/>
        <a:p>
          <a:pPr rtl="1"/>
          <a:endParaRPr lang="fa-IR"/>
        </a:p>
      </dgm:t>
    </dgm:pt>
    <dgm:pt modelId="{85071C92-D29A-40C8-8FA9-E68EBBFEDF0F}" type="sibTrans" cxnId="{0B120FF5-741D-4997-BBC3-748594FAEA02}">
      <dgm:prSet/>
      <dgm:spPr/>
      <dgm:t>
        <a:bodyPr/>
        <a:lstStyle/>
        <a:p>
          <a:pPr rtl="1"/>
          <a:endParaRPr lang="fa-IR"/>
        </a:p>
      </dgm:t>
    </dgm:pt>
    <dgm:pt modelId="{B66C1E1C-F17E-4F47-BE58-C9FA6BD481A3}" type="pres">
      <dgm:prSet presAssocID="{9FFEC7FD-32B7-4754-AF00-E4B99B46A7FA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6C4131-5224-48D1-A3A5-7835D1C0BF4E}" type="pres">
      <dgm:prSet presAssocID="{9D04CE9A-6F59-46B5-9B76-B9DC86279E7A}" presName="comp" presStyleCnt="0"/>
      <dgm:spPr/>
      <dgm:t>
        <a:bodyPr/>
        <a:lstStyle/>
        <a:p>
          <a:pPr rtl="1"/>
          <a:endParaRPr lang="fa-IR"/>
        </a:p>
      </dgm:t>
    </dgm:pt>
    <dgm:pt modelId="{C12BA320-99B7-4CC1-B504-8405D3AD8711}" type="pres">
      <dgm:prSet presAssocID="{9D04CE9A-6F59-46B5-9B76-B9DC86279E7A}" presName="box" presStyleLbl="node1" presStyleIdx="0" presStyleCnt="2"/>
      <dgm:spPr/>
      <dgm:t>
        <a:bodyPr/>
        <a:lstStyle/>
        <a:p>
          <a:pPr rtl="1"/>
          <a:endParaRPr lang="fa-IR"/>
        </a:p>
      </dgm:t>
    </dgm:pt>
    <dgm:pt modelId="{3FADA616-B8DE-4EA2-A090-BA67F231C3C1}" type="pres">
      <dgm:prSet presAssocID="{9D04CE9A-6F59-46B5-9B76-B9DC86279E7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27839B"/>
          </a:solidFill>
        </a:ln>
      </dgm:spPr>
      <dgm:t>
        <a:bodyPr/>
        <a:lstStyle/>
        <a:p>
          <a:pPr rtl="1"/>
          <a:endParaRPr lang="fa-IR"/>
        </a:p>
      </dgm:t>
    </dgm:pt>
    <dgm:pt modelId="{0C913A4C-ED4D-4C9A-8C2B-3F6B1ACA329A}" type="pres">
      <dgm:prSet presAssocID="{9D04CE9A-6F59-46B5-9B76-B9DC86279E7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DB6FDC-D83E-45F8-A1C2-69D26C6EF791}" type="pres">
      <dgm:prSet presAssocID="{7B913EAF-894F-475A-82A2-4850DB7E491F}" presName="spacer" presStyleCnt="0"/>
      <dgm:spPr/>
      <dgm:t>
        <a:bodyPr/>
        <a:lstStyle/>
        <a:p>
          <a:pPr rtl="1"/>
          <a:endParaRPr lang="fa-IR"/>
        </a:p>
      </dgm:t>
    </dgm:pt>
    <dgm:pt modelId="{5E28CB5E-C9CC-46FD-B1E6-DBAA274855F3}" type="pres">
      <dgm:prSet presAssocID="{3654E6C3-6887-459C-9976-47D7BB76060F}" presName="comp" presStyleCnt="0"/>
      <dgm:spPr/>
      <dgm:t>
        <a:bodyPr/>
        <a:lstStyle/>
        <a:p>
          <a:pPr rtl="1"/>
          <a:endParaRPr lang="fa-IR"/>
        </a:p>
      </dgm:t>
    </dgm:pt>
    <dgm:pt modelId="{6C0FD8E9-8E1B-4B83-92CD-7003CF45D7A1}" type="pres">
      <dgm:prSet presAssocID="{3654E6C3-6887-459C-9976-47D7BB76060F}" presName="box" presStyleLbl="node1" presStyleIdx="1" presStyleCnt="2"/>
      <dgm:spPr/>
      <dgm:t>
        <a:bodyPr/>
        <a:lstStyle/>
        <a:p>
          <a:pPr rtl="1"/>
          <a:endParaRPr lang="fa-IR"/>
        </a:p>
      </dgm:t>
    </dgm:pt>
    <dgm:pt modelId="{F8DF7656-ECF9-4AA4-9953-5CF6305845D3}" type="pres">
      <dgm:prSet presAssocID="{3654E6C3-6887-459C-9976-47D7BB76060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27839B"/>
          </a:solidFill>
        </a:ln>
      </dgm:spPr>
      <dgm:t>
        <a:bodyPr/>
        <a:lstStyle/>
        <a:p>
          <a:pPr rtl="1"/>
          <a:endParaRPr lang="fa-IR"/>
        </a:p>
      </dgm:t>
    </dgm:pt>
    <dgm:pt modelId="{1B80EB74-9D20-40A1-9492-926ABF4B675E}" type="pres">
      <dgm:prSet presAssocID="{3654E6C3-6887-459C-9976-47D7BB76060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B329B94-3179-4B32-9C59-BD3D5A648A88}" type="presOf" srcId="{3654E6C3-6887-459C-9976-47D7BB76060F}" destId="{1B80EB74-9D20-40A1-9492-926ABF4B675E}" srcOrd="1" destOrd="0" presId="urn:microsoft.com/office/officeart/2005/8/layout/vList4"/>
    <dgm:cxn modelId="{4AF8335B-46C8-4218-9232-52689AF0E321}" type="presOf" srcId="{74F6B514-EF65-4833-8E3E-E939D69C88F0}" destId="{0C913A4C-ED4D-4C9A-8C2B-3F6B1ACA329A}" srcOrd="1" destOrd="2" presId="urn:microsoft.com/office/officeart/2005/8/layout/vList4"/>
    <dgm:cxn modelId="{943D75E9-7DB3-4B4E-A99C-CD4A6D35FC1E}" type="presOf" srcId="{9FFEC7FD-32B7-4754-AF00-E4B99B46A7FA}" destId="{B66C1E1C-F17E-4F47-BE58-C9FA6BD481A3}" srcOrd="0" destOrd="0" presId="urn:microsoft.com/office/officeart/2005/8/layout/vList4"/>
    <dgm:cxn modelId="{B4D8A3B3-8D2E-4574-A00E-7CE0608AC0A1}" type="presOf" srcId="{74F6B514-EF65-4833-8E3E-E939D69C88F0}" destId="{C12BA320-99B7-4CC1-B504-8405D3AD8711}" srcOrd="0" destOrd="2" presId="urn:microsoft.com/office/officeart/2005/8/layout/vList4"/>
    <dgm:cxn modelId="{B46F5EFF-27E9-4F22-A425-4D47ED0F1588}" srcId="{3654E6C3-6887-459C-9976-47D7BB76060F}" destId="{6F31A8AF-AA5D-41D9-8D32-B3C87CFE6544}" srcOrd="0" destOrd="0" parTransId="{DB25DD25-5E69-4351-8A04-333DC29FD089}" sibTransId="{2D68640F-CD65-424C-9A0E-63E7B2173A4C}"/>
    <dgm:cxn modelId="{8BE0BEBB-A263-4E5D-AD66-3DA66CF94465}" type="presOf" srcId="{6F31A8AF-AA5D-41D9-8D32-B3C87CFE6544}" destId="{1B80EB74-9D20-40A1-9492-926ABF4B675E}" srcOrd="1" destOrd="1" presId="urn:microsoft.com/office/officeart/2005/8/layout/vList4"/>
    <dgm:cxn modelId="{6D0F301D-0191-45CD-BA11-9DE838F03890}" type="presOf" srcId="{5414CBFD-790A-4CD2-904B-5FB4938C49FE}" destId="{6C0FD8E9-8E1B-4B83-92CD-7003CF45D7A1}" srcOrd="0" destOrd="2" presId="urn:microsoft.com/office/officeart/2005/8/layout/vList4"/>
    <dgm:cxn modelId="{7C834FDD-0498-4DAD-AD49-DE733A14810B}" type="presOf" srcId="{3654E6C3-6887-459C-9976-47D7BB76060F}" destId="{6C0FD8E9-8E1B-4B83-92CD-7003CF45D7A1}" srcOrd="0" destOrd="0" presId="urn:microsoft.com/office/officeart/2005/8/layout/vList4"/>
    <dgm:cxn modelId="{6CEACE16-2629-443E-89F8-29FCD553C615}" type="presOf" srcId="{1C609C11-417B-4A04-8A7F-C56C5D6DAB1A}" destId="{0C913A4C-ED4D-4C9A-8C2B-3F6B1ACA329A}" srcOrd="1" destOrd="1" presId="urn:microsoft.com/office/officeart/2005/8/layout/vList4"/>
    <dgm:cxn modelId="{0B120FF5-741D-4997-BBC3-748594FAEA02}" srcId="{3654E6C3-6887-459C-9976-47D7BB76060F}" destId="{5414CBFD-790A-4CD2-904B-5FB4938C49FE}" srcOrd="1" destOrd="0" parTransId="{78A07E4C-D569-4BC8-A7A0-655212DC5A69}" sibTransId="{85071C92-D29A-40C8-8FA9-E68EBBFEDF0F}"/>
    <dgm:cxn modelId="{88AB2B84-8526-4CD1-81F4-8FBFE0E606AE}" type="presOf" srcId="{9D04CE9A-6F59-46B5-9B76-B9DC86279E7A}" destId="{C12BA320-99B7-4CC1-B504-8405D3AD8711}" srcOrd="0" destOrd="0" presId="urn:microsoft.com/office/officeart/2005/8/layout/vList4"/>
    <dgm:cxn modelId="{86680431-AA6E-42A1-9335-7D188E580B5F}" srcId="{9D04CE9A-6F59-46B5-9B76-B9DC86279E7A}" destId="{74F6B514-EF65-4833-8E3E-E939D69C88F0}" srcOrd="1" destOrd="0" parTransId="{DDBD3BF7-B0AF-441B-928B-253437A3610A}" sibTransId="{E95167D7-CB4A-49DE-9249-3303824C2426}"/>
    <dgm:cxn modelId="{FB64DBB8-21CE-4C6D-96C5-5F407EB29158}" srcId="{9FFEC7FD-32B7-4754-AF00-E4B99B46A7FA}" destId="{9D04CE9A-6F59-46B5-9B76-B9DC86279E7A}" srcOrd="0" destOrd="0" parTransId="{8BBC9EBE-AA9B-46AB-A3E3-1DC1B3EB94B8}" sibTransId="{7B913EAF-894F-475A-82A2-4850DB7E491F}"/>
    <dgm:cxn modelId="{F78B8F68-F81A-4371-9527-E2B242F443C1}" srcId="{9FFEC7FD-32B7-4754-AF00-E4B99B46A7FA}" destId="{3654E6C3-6887-459C-9976-47D7BB76060F}" srcOrd="1" destOrd="0" parTransId="{4A7C92F3-F783-49DE-ABB4-8EC2DB9A5CA7}" sibTransId="{4D01C8F8-8722-4272-BCF7-4E2B5692F0A6}"/>
    <dgm:cxn modelId="{99AAF9AF-2B73-4E27-9405-1BE3F6E51F7B}" type="presOf" srcId="{1C609C11-417B-4A04-8A7F-C56C5D6DAB1A}" destId="{C12BA320-99B7-4CC1-B504-8405D3AD8711}" srcOrd="0" destOrd="1" presId="urn:microsoft.com/office/officeart/2005/8/layout/vList4"/>
    <dgm:cxn modelId="{FD1EA248-7F6A-490E-A5A2-F92CABFABBFF}" type="presOf" srcId="{9D04CE9A-6F59-46B5-9B76-B9DC86279E7A}" destId="{0C913A4C-ED4D-4C9A-8C2B-3F6B1ACA329A}" srcOrd="1" destOrd="0" presId="urn:microsoft.com/office/officeart/2005/8/layout/vList4"/>
    <dgm:cxn modelId="{FFFAE197-5795-44C4-9BBA-8C75717E3241}" type="presOf" srcId="{6F31A8AF-AA5D-41D9-8D32-B3C87CFE6544}" destId="{6C0FD8E9-8E1B-4B83-92CD-7003CF45D7A1}" srcOrd="0" destOrd="1" presId="urn:microsoft.com/office/officeart/2005/8/layout/vList4"/>
    <dgm:cxn modelId="{932DD324-86D3-437A-911B-9A8AC12703D0}" type="presOf" srcId="{5414CBFD-790A-4CD2-904B-5FB4938C49FE}" destId="{1B80EB74-9D20-40A1-9492-926ABF4B675E}" srcOrd="1" destOrd="2" presId="urn:microsoft.com/office/officeart/2005/8/layout/vList4"/>
    <dgm:cxn modelId="{E21B74A7-935C-4CDD-BE3D-772149A5437F}" srcId="{9D04CE9A-6F59-46B5-9B76-B9DC86279E7A}" destId="{1C609C11-417B-4A04-8A7F-C56C5D6DAB1A}" srcOrd="0" destOrd="0" parTransId="{5DC85560-3EAF-4573-9E18-6D42E3CC0EE4}" sibTransId="{709B7F0C-1405-46DC-8B43-E463E15E84C5}"/>
    <dgm:cxn modelId="{AD3FB723-E0AC-4E16-AF49-5BE862F53E69}" type="presParOf" srcId="{B66C1E1C-F17E-4F47-BE58-C9FA6BD481A3}" destId="{0A6C4131-5224-48D1-A3A5-7835D1C0BF4E}" srcOrd="0" destOrd="0" presId="urn:microsoft.com/office/officeart/2005/8/layout/vList4"/>
    <dgm:cxn modelId="{B6DAF00B-D1A4-45DC-98F7-6B4C49D3B28E}" type="presParOf" srcId="{0A6C4131-5224-48D1-A3A5-7835D1C0BF4E}" destId="{C12BA320-99B7-4CC1-B504-8405D3AD8711}" srcOrd="0" destOrd="0" presId="urn:microsoft.com/office/officeart/2005/8/layout/vList4"/>
    <dgm:cxn modelId="{AAB2C3F9-6E85-42CA-9DB9-4BB447995926}" type="presParOf" srcId="{0A6C4131-5224-48D1-A3A5-7835D1C0BF4E}" destId="{3FADA616-B8DE-4EA2-A090-BA67F231C3C1}" srcOrd="1" destOrd="0" presId="urn:microsoft.com/office/officeart/2005/8/layout/vList4"/>
    <dgm:cxn modelId="{90DECEB4-D332-457A-BB94-E55B2000A005}" type="presParOf" srcId="{0A6C4131-5224-48D1-A3A5-7835D1C0BF4E}" destId="{0C913A4C-ED4D-4C9A-8C2B-3F6B1ACA329A}" srcOrd="2" destOrd="0" presId="urn:microsoft.com/office/officeart/2005/8/layout/vList4"/>
    <dgm:cxn modelId="{7EDEC9A1-1D4D-487C-8DC7-D9151AEEE4AD}" type="presParOf" srcId="{B66C1E1C-F17E-4F47-BE58-C9FA6BD481A3}" destId="{DDDB6FDC-D83E-45F8-A1C2-69D26C6EF791}" srcOrd="1" destOrd="0" presId="urn:microsoft.com/office/officeart/2005/8/layout/vList4"/>
    <dgm:cxn modelId="{6690836B-CB50-49D2-800A-777F6AA0D12D}" type="presParOf" srcId="{B66C1E1C-F17E-4F47-BE58-C9FA6BD481A3}" destId="{5E28CB5E-C9CC-46FD-B1E6-DBAA274855F3}" srcOrd="2" destOrd="0" presId="urn:microsoft.com/office/officeart/2005/8/layout/vList4"/>
    <dgm:cxn modelId="{287A523C-5B8C-4297-9ADF-D0CAEC9F6627}" type="presParOf" srcId="{5E28CB5E-C9CC-46FD-B1E6-DBAA274855F3}" destId="{6C0FD8E9-8E1B-4B83-92CD-7003CF45D7A1}" srcOrd="0" destOrd="0" presId="urn:microsoft.com/office/officeart/2005/8/layout/vList4"/>
    <dgm:cxn modelId="{56586FE0-C16C-407E-B331-9D812C5462C4}" type="presParOf" srcId="{5E28CB5E-C9CC-46FD-B1E6-DBAA274855F3}" destId="{F8DF7656-ECF9-4AA4-9953-5CF6305845D3}" srcOrd="1" destOrd="0" presId="urn:microsoft.com/office/officeart/2005/8/layout/vList4"/>
    <dgm:cxn modelId="{D9762872-638B-4FAE-97D5-C76862747018}" type="presParOf" srcId="{5E28CB5E-C9CC-46FD-B1E6-DBAA274855F3}" destId="{1B80EB74-9D20-40A1-9492-926ABF4B67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9EA9A-2A66-4BB0-B95E-28DCF7462FF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C412783-F3CB-414C-BBC7-D4242FB9E7C8}">
      <dgm:prSet phldrT="[Text]"/>
      <dgm:spPr/>
      <dgm:t>
        <a:bodyPr/>
        <a:lstStyle/>
        <a:p>
          <a:pPr rtl="1"/>
          <a:r>
            <a:rPr lang="fa-IR" dirty="0" smtClean="0">
              <a:cs typeface="B Titr" panose="00000700000000000000" pitchFamily="2" charset="-78"/>
            </a:rPr>
            <a:t>شاخص‌های انتخاب مجلات</a:t>
          </a:r>
          <a:endParaRPr lang="fa-IR" dirty="0">
            <a:cs typeface="B Titr" panose="00000700000000000000" pitchFamily="2" charset="-78"/>
          </a:endParaRPr>
        </a:p>
      </dgm:t>
    </dgm:pt>
    <dgm:pt modelId="{3243007B-321A-4CF4-A638-04555883BBB0}" type="parTrans" cxnId="{51A778CB-B788-42AA-A6B9-36FB40AC2D59}">
      <dgm:prSet/>
      <dgm:spPr/>
      <dgm:t>
        <a:bodyPr/>
        <a:lstStyle/>
        <a:p>
          <a:pPr rtl="1"/>
          <a:endParaRPr lang="fa-IR"/>
        </a:p>
      </dgm:t>
    </dgm:pt>
    <dgm:pt modelId="{99218ACF-3800-4197-B645-1F621B7A0360}" type="sibTrans" cxnId="{51A778CB-B788-42AA-A6B9-36FB40AC2D59}">
      <dgm:prSet/>
      <dgm:spPr/>
      <dgm:t>
        <a:bodyPr/>
        <a:lstStyle/>
        <a:p>
          <a:pPr rtl="1"/>
          <a:endParaRPr lang="fa-IR"/>
        </a:p>
      </dgm:t>
    </dgm:pt>
    <dgm:pt modelId="{ADF849B5-2930-464F-945C-1EFF65C26C28}">
      <dgm:prSet phldrT="[Text]" custT="1"/>
      <dgm:spPr/>
      <dgm:t>
        <a:bodyPr/>
        <a:lstStyle/>
        <a:p>
          <a:pPr rtl="1"/>
          <a:r>
            <a:rPr lang="en-US" sz="4800" b="1" dirty="0" smtClean="0">
              <a:cs typeface="+mj-cs"/>
            </a:rPr>
            <a:t>IF</a:t>
          </a:r>
          <a:endParaRPr lang="fa-IR" sz="4800" b="1" dirty="0">
            <a:cs typeface="+mj-cs"/>
          </a:endParaRPr>
        </a:p>
      </dgm:t>
    </dgm:pt>
    <dgm:pt modelId="{3AD0961F-5E69-4CF8-AE31-D9CA745A2B80}" type="parTrans" cxnId="{8A54A704-EE92-42EA-8131-11FA97CD1516}">
      <dgm:prSet/>
      <dgm:spPr/>
      <dgm:t>
        <a:bodyPr/>
        <a:lstStyle/>
        <a:p>
          <a:pPr rtl="1"/>
          <a:endParaRPr lang="fa-IR"/>
        </a:p>
      </dgm:t>
    </dgm:pt>
    <dgm:pt modelId="{E2DC1C90-184A-4D43-A7D5-AA6653141C0A}" type="sibTrans" cxnId="{8A54A704-EE92-42EA-8131-11FA97CD1516}">
      <dgm:prSet/>
      <dgm:spPr/>
      <dgm:t>
        <a:bodyPr/>
        <a:lstStyle/>
        <a:p>
          <a:pPr rtl="1"/>
          <a:endParaRPr lang="fa-IR"/>
        </a:p>
      </dgm:t>
    </dgm:pt>
    <dgm:pt modelId="{CD3444AC-E900-4A2B-8C68-D6B7EAE90790}">
      <dgm:prSet phldrT="[Text]" custT="1"/>
      <dgm:spPr/>
      <dgm:t>
        <a:bodyPr/>
        <a:lstStyle/>
        <a:p>
          <a:pPr rtl="1"/>
          <a:r>
            <a:rPr lang="en-US" sz="4800" b="1" dirty="0" smtClean="0">
              <a:cs typeface="+mj-cs"/>
            </a:rPr>
            <a:t>EF</a:t>
          </a:r>
          <a:endParaRPr lang="fa-IR" sz="4800" b="1" dirty="0">
            <a:cs typeface="+mj-cs"/>
          </a:endParaRPr>
        </a:p>
      </dgm:t>
    </dgm:pt>
    <dgm:pt modelId="{DCD1A6FF-1B9C-4101-8C29-8D5130C4CCD6}" type="parTrans" cxnId="{071B7303-301F-49AE-B1CF-34E7B07E961E}">
      <dgm:prSet/>
      <dgm:spPr/>
      <dgm:t>
        <a:bodyPr/>
        <a:lstStyle/>
        <a:p>
          <a:pPr rtl="1"/>
          <a:endParaRPr lang="fa-IR"/>
        </a:p>
      </dgm:t>
    </dgm:pt>
    <dgm:pt modelId="{078C8F25-10BE-4CEA-A676-85630F4F966F}" type="sibTrans" cxnId="{071B7303-301F-49AE-B1CF-34E7B07E961E}">
      <dgm:prSet/>
      <dgm:spPr/>
      <dgm:t>
        <a:bodyPr/>
        <a:lstStyle/>
        <a:p>
          <a:pPr rtl="1"/>
          <a:endParaRPr lang="fa-IR"/>
        </a:p>
      </dgm:t>
    </dgm:pt>
    <dgm:pt modelId="{7FCFA49B-AF9E-4A8B-BC0C-1BCCCE354C52}" type="pres">
      <dgm:prSet presAssocID="{7419EA9A-2A66-4BB0-B95E-28DCF7462F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889FDF93-4637-4AD6-B798-B832EC8080A1}" type="pres">
      <dgm:prSet presAssocID="{BC412783-F3CB-414C-BBC7-D4242FB9E7C8}" presName="hierRoot1" presStyleCnt="0"/>
      <dgm:spPr/>
    </dgm:pt>
    <dgm:pt modelId="{457BA29D-DC0C-4F4C-97CB-9CF128C22AD7}" type="pres">
      <dgm:prSet presAssocID="{BC412783-F3CB-414C-BBC7-D4242FB9E7C8}" presName="composite" presStyleCnt="0"/>
      <dgm:spPr/>
    </dgm:pt>
    <dgm:pt modelId="{5D679668-0008-428D-B210-9D644F57ECFB}" type="pres">
      <dgm:prSet presAssocID="{BC412783-F3CB-414C-BBC7-D4242FB9E7C8}" presName="background" presStyleLbl="node0" presStyleIdx="0" presStyleCnt="1"/>
      <dgm:spPr/>
    </dgm:pt>
    <dgm:pt modelId="{359B3900-98FE-4991-AEC9-12E5BAFED26E}" type="pres">
      <dgm:prSet presAssocID="{BC412783-F3CB-414C-BBC7-D4242FB9E7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FAAA6F-D104-4687-8389-C2E24E950E6D}" type="pres">
      <dgm:prSet presAssocID="{BC412783-F3CB-414C-BBC7-D4242FB9E7C8}" presName="hierChild2" presStyleCnt="0"/>
      <dgm:spPr/>
    </dgm:pt>
    <dgm:pt modelId="{F1E53E07-021F-4200-810D-ED28CDE8E6F0}" type="pres">
      <dgm:prSet presAssocID="{3AD0961F-5E69-4CF8-AE31-D9CA745A2B80}" presName="Name10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1738719A-7E9B-443F-92BF-9D6D17965AD8}" type="pres">
      <dgm:prSet presAssocID="{ADF849B5-2930-464F-945C-1EFF65C26C28}" presName="hierRoot2" presStyleCnt="0"/>
      <dgm:spPr/>
    </dgm:pt>
    <dgm:pt modelId="{B8B404D5-73E5-4D05-AAC0-8C69051D5187}" type="pres">
      <dgm:prSet presAssocID="{ADF849B5-2930-464F-945C-1EFF65C26C28}" presName="composite2" presStyleCnt="0"/>
      <dgm:spPr/>
    </dgm:pt>
    <dgm:pt modelId="{6651BEC5-5616-4435-9C33-F2D36A5C0484}" type="pres">
      <dgm:prSet presAssocID="{ADF849B5-2930-464F-945C-1EFF65C26C28}" presName="background2" presStyleLbl="node2" presStyleIdx="0" presStyleCnt="2"/>
      <dgm:spPr/>
    </dgm:pt>
    <dgm:pt modelId="{B7CC1A02-E83C-4A15-ACCC-52C559AD66FC}" type="pres">
      <dgm:prSet presAssocID="{ADF849B5-2930-464F-945C-1EFF65C26C2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8863D6-63E0-40C0-9550-EC390B05815A}" type="pres">
      <dgm:prSet presAssocID="{ADF849B5-2930-464F-945C-1EFF65C26C28}" presName="hierChild3" presStyleCnt="0"/>
      <dgm:spPr/>
    </dgm:pt>
    <dgm:pt modelId="{AFBCAA21-51BD-400D-BD53-3D2628868E90}" type="pres">
      <dgm:prSet presAssocID="{DCD1A6FF-1B9C-4101-8C29-8D5130C4CCD6}" presName="Name10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2BC96E91-57D9-440E-AB67-C46F87A9ABD7}" type="pres">
      <dgm:prSet presAssocID="{CD3444AC-E900-4A2B-8C68-D6B7EAE90790}" presName="hierRoot2" presStyleCnt="0"/>
      <dgm:spPr/>
    </dgm:pt>
    <dgm:pt modelId="{106DECDE-7AA0-49B8-BBBB-D715C3910E55}" type="pres">
      <dgm:prSet presAssocID="{CD3444AC-E900-4A2B-8C68-D6B7EAE90790}" presName="composite2" presStyleCnt="0"/>
      <dgm:spPr/>
    </dgm:pt>
    <dgm:pt modelId="{3F7AB606-DAA6-4226-BC24-220C130389DE}" type="pres">
      <dgm:prSet presAssocID="{CD3444AC-E900-4A2B-8C68-D6B7EAE90790}" presName="background2" presStyleLbl="node2" presStyleIdx="1" presStyleCnt="2"/>
      <dgm:spPr/>
    </dgm:pt>
    <dgm:pt modelId="{2C59FBE8-DE45-4675-A9C7-80566C88CABB}" type="pres">
      <dgm:prSet presAssocID="{CD3444AC-E900-4A2B-8C68-D6B7EAE9079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01FC8D-D1A5-4FD4-B2E2-8DC29AB30FF3}" type="pres">
      <dgm:prSet presAssocID="{CD3444AC-E900-4A2B-8C68-D6B7EAE90790}" presName="hierChild3" presStyleCnt="0"/>
      <dgm:spPr/>
    </dgm:pt>
  </dgm:ptLst>
  <dgm:cxnLst>
    <dgm:cxn modelId="{0C885211-3159-4D1A-8B41-9E8C99BF617F}" type="presOf" srcId="{ADF849B5-2930-464F-945C-1EFF65C26C28}" destId="{B7CC1A02-E83C-4A15-ACCC-52C559AD66FC}" srcOrd="0" destOrd="0" presId="urn:microsoft.com/office/officeart/2005/8/layout/hierarchy1"/>
    <dgm:cxn modelId="{97463937-B2E1-4831-9EFB-600621F2EB11}" type="presOf" srcId="{7419EA9A-2A66-4BB0-B95E-28DCF7462FF9}" destId="{7FCFA49B-AF9E-4A8B-BC0C-1BCCCE354C52}" srcOrd="0" destOrd="0" presId="urn:microsoft.com/office/officeart/2005/8/layout/hierarchy1"/>
    <dgm:cxn modelId="{7D7C45D6-3502-4C68-B3DB-34045CA08D78}" type="presOf" srcId="{CD3444AC-E900-4A2B-8C68-D6B7EAE90790}" destId="{2C59FBE8-DE45-4675-A9C7-80566C88CABB}" srcOrd="0" destOrd="0" presId="urn:microsoft.com/office/officeart/2005/8/layout/hierarchy1"/>
    <dgm:cxn modelId="{8E2A63B9-B52B-4073-B62D-7BA28C72377A}" type="presOf" srcId="{BC412783-F3CB-414C-BBC7-D4242FB9E7C8}" destId="{359B3900-98FE-4991-AEC9-12E5BAFED26E}" srcOrd="0" destOrd="0" presId="urn:microsoft.com/office/officeart/2005/8/layout/hierarchy1"/>
    <dgm:cxn modelId="{BF17E6E4-47EB-40C6-BDF0-5C6E65E056FF}" type="presOf" srcId="{3AD0961F-5E69-4CF8-AE31-D9CA745A2B80}" destId="{F1E53E07-021F-4200-810D-ED28CDE8E6F0}" srcOrd="0" destOrd="0" presId="urn:microsoft.com/office/officeart/2005/8/layout/hierarchy1"/>
    <dgm:cxn modelId="{8A54A704-EE92-42EA-8131-11FA97CD1516}" srcId="{BC412783-F3CB-414C-BBC7-D4242FB9E7C8}" destId="{ADF849B5-2930-464F-945C-1EFF65C26C28}" srcOrd="0" destOrd="0" parTransId="{3AD0961F-5E69-4CF8-AE31-D9CA745A2B80}" sibTransId="{E2DC1C90-184A-4D43-A7D5-AA6653141C0A}"/>
    <dgm:cxn modelId="{51A778CB-B788-42AA-A6B9-36FB40AC2D59}" srcId="{7419EA9A-2A66-4BB0-B95E-28DCF7462FF9}" destId="{BC412783-F3CB-414C-BBC7-D4242FB9E7C8}" srcOrd="0" destOrd="0" parTransId="{3243007B-321A-4CF4-A638-04555883BBB0}" sibTransId="{99218ACF-3800-4197-B645-1F621B7A0360}"/>
    <dgm:cxn modelId="{2AB5B860-7B5B-4ADC-AAE3-BB50DA230FF5}" type="presOf" srcId="{DCD1A6FF-1B9C-4101-8C29-8D5130C4CCD6}" destId="{AFBCAA21-51BD-400D-BD53-3D2628868E90}" srcOrd="0" destOrd="0" presId="urn:microsoft.com/office/officeart/2005/8/layout/hierarchy1"/>
    <dgm:cxn modelId="{071B7303-301F-49AE-B1CF-34E7B07E961E}" srcId="{BC412783-F3CB-414C-BBC7-D4242FB9E7C8}" destId="{CD3444AC-E900-4A2B-8C68-D6B7EAE90790}" srcOrd="1" destOrd="0" parTransId="{DCD1A6FF-1B9C-4101-8C29-8D5130C4CCD6}" sibTransId="{078C8F25-10BE-4CEA-A676-85630F4F966F}"/>
    <dgm:cxn modelId="{EF0571FE-5FC0-4DEE-A5A8-F9ADCF8F0D7E}" type="presParOf" srcId="{7FCFA49B-AF9E-4A8B-BC0C-1BCCCE354C52}" destId="{889FDF93-4637-4AD6-B798-B832EC8080A1}" srcOrd="0" destOrd="0" presId="urn:microsoft.com/office/officeart/2005/8/layout/hierarchy1"/>
    <dgm:cxn modelId="{0D7CF830-DAA0-403F-9F27-E63EE2FCEC25}" type="presParOf" srcId="{889FDF93-4637-4AD6-B798-B832EC8080A1}" destId="{457BA29D-DC0C-4F4C-97CB-9CF128C22AD7}" srcOrd="0" destOrd="0" presId="urn:microsoft.com/office/officeart/2005/8/layout/hierarchy1"/>
    <dgm:cxn modelId="{8485E0E5-D98B-46E9-8F28-4C005F33FB83}" type="presParOf" srcId="{457BA29D-DC0C-4F4C-97CB-9CF128C22AD7}" destId="{5D679668-0008-428D-B210-9D644F57ECFB}" srcOrd="0" destOrd="0" presId="urn:microsoft.com/office/officeart/2005/8/layout/hierarchy1"/>
    <dgm:cxn modelId="{54CADF6E-A564-46DD-938B-7D07C5A85DE7}" type="presParOf" srcId="{457BA29D-DC0C-4F4C-97CB-9CF128C22AD7}" destId="{359B3900-98FE-4991-AEC9-12E5BAFED26E}" srcOrd="1" destOrd="0" presId="urn:microsoft.com/office/officeart/2005/8/layout/hierarchy1"/>
    <dgm:cxn modelId="{D8B419A5-7C86-427A-ADC6-FFA6CA9654F9}" type="presParOf" srcId="{889FDF93-4637-4AD6-B798-B832EC8080A1}" destId="{68FAAA6F-D104-4687-8389-C2E24E950E6D}" srcOrd="1" destOrd="0" presId="urn:microsoft.com/office/officeart/2005/8/layout/hierarchy1"/>
    <dgm:cxn modelId="{6A6C22A5-DCF5-45F3-98F6-F2FB548CBFAE}" type="presParOf" srcId="{68FAAA6F-D104-4687-8389-C2E24E950E6D}" destId="{F1E53E07-021F-4200-810D-ED28CDE8E6F0}" srcOrd="0" destOrd="0" presId="urn:microsoft.com/office/officeart/2005/8/layout/hierarchy1"/>
    <dgm:cxn modelId="{08C21952-CCA4-47BF-B3C3-12DC93FAFF20}" type="presParOf" srcId="{68FAAA6F-D104-4687-8389-C2E24E950E6D}" destId="{1738719A-7E9B-443F-92BF-9D6D17965AD8}" srcOrd="1" destOrd="0" presId="urn:microsoft.com/office/officeart/2005/8/layout/hierarchy1"/>
    <dgm:cxn modelId="{0828B17D-4041-4A4E-B45D-BDA82DB2BA2F}" type="presParOf" srcId="{1738719A-7E9B-443F-92BF-9D6D17965AD8}" destId="{B8B404D5-73E5-4D05-AAC0-8C69051D5187}" srcOrd="0" destOrd="0" presId="urn:microsoft.com/office/officeart/2005/8/layout/hierarchy1"/>
    <dgm:cxn modelId="{EB50E5DD-DE3A-48D4-8E10-41F5E2496E72}" type="presParOf" srcId="{B8B404D5-73E5-4D05-AAC0-8C69051D5187}" destId="{6651BEC5-5616-4435-9C33-F2D36A5C0484}" srcOrd="0" destOrd="0" presId="urn:microsoft.com/office/officeart/2005/8/layout/hierarchy1"/>
    <dgm:cxn modelId="{1A24C44B-6196-4666-88DA-7CA789E1D3DD}" type="presParOf" srcId="{B8B404D5-73E5-4D05-AAC0-8C69051D5187}" destId="{B7CC1A02-E83C-4A15-ACCC-52C559AD66FC}" srcOrd="1" destOrd="0" presId="urn:microsoft.com/office/officeart/2005/8/layout/hierarchy1"/>
    <dgm:cxn modelId="{C5A63E26-E788-4723-9FF3-71B145961EC7}" type="presParOf" srcId="{1738719A-7E9B-443F-92BF-9D6D17965AD8}" destId="{528863D6-63E0-40C0-9550-EC390B05815A}" srcOrd="1" destOrd="0" presId="urn:microsoft.com/office/officeart/2005/8/layout/hierarchy1"/>
    <dgm:cxn modelId="{E1EE842A-3928-4062-B666-36EB11F1B9F8}" type="presParOf" srcId="{68FAAA6F-D104-4687-8389-C2E24E950E6D}" destId="{AFBCAA21-51BD-400D-BD53-3D2628868E90}" srcOrd="2" destOrd="0" presId="urn:microsoft.com/office/officeart/2005/8/layout/hierarchy1"/>
    <dgm:cxn modelId="{2EBDD334-45B8-4DD9-8778-D2463635BC8F}" type="presParOf" srcId="{68FAAA6F-D104-4687-8389-C2E24E950E6D}" destId="{2BC96E91-57D9-440E-AB67-C46F87A9ABD7}" srcOrd="3" destOrd="0" presId="urn:microsoft.com/office/officeart/2005/8/layout/hierarchy1"/>
    <dgm:cxn modelId="{F9C06048-5EE5-43F9-8157-6CEC3DC83114}" type="presParOf" srcId="{2BC96E91-57D9-440E-AB67-C46F87A9ABD7}" destId="{106DECDE-7AA0-49B8-BBBB-D715C3910E55}" srcOrd="0" destOrd="0" presId="urn:microsoft.com/office/officeart/2005/8/layout/hierarchy1"/>
    <dgm:cxn modelId="{21724555-BA24-4229-8551-E30C19FCF625}" type="presParOf" srcId="{106DECDE-7AA0-49B8-BBBB-D715C3910E55}" destId="{3F7AB606-DAA6-4226-BC24-220C130389DE}" srcOrd="0" destOrd="0" presId="urn:microsoft.com/office/officeart/2005/8/layout/hierarchy1"/>
    <dgm:cxn modelId="{FCC05E09-4F37-41FC-9EE3-1A594DFD214C}" type="presParOf" srcId="{106DECDE-7AA0-49B8-BBBB-D715C3910E55}" destId="{2C59FBE8-DE45-4675-A9C7-80566C88CABB}" srcOrd="1" destOrd="0" presId="urn:microsoft.com/office/officeart/2005/8/layout/hierarchy1"/>
    <dgm:cxn modelId="{6E2AB6BB-B884-4D8E-BAD5-6D6E0F10CDD0}" type="presParOf" srcId="{2BC96E91-57D9-440E-AB67-C46F87A9ABD7}" destId="{9701FC8D-D1A5-4FD4-B2E2-8DC29AB30F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E808F-0749-48C3-9E57-A6CC68EC91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2C61E76-3ABF-40A8-A681-CC98C5181A0B}">
      <dgm:prSet phldrT="[Text]" custT="1"/>
      <dgm:spPr>
        <a:solidFill>
          <a:srgbClr val="65ACB0"/>
        </a:solidFill>
      </dgm:spPr>
      <dgm:t>
        <a:bodyPr/>
        <a:lstStyle/>
        <a:p>
          <a:pPr rtl="1"/>
          <a:r>
            <a:rPr lang="fa-IR" sz="2600" b="0" i="0" dirty="0" smtClean="0">
              <a:solidFill>
                <a:schemeClr val="tx1"/>
              </a:solidFill>
              <a:cs typeface="B Koodak" panose="00000700000000000000" pitchFamily="2" charset="-78"/>
            </a:rPr>
            <a:t>رفع نیاز، توسعه یا ارتقاء محصولات صنایع و شرکت‌های دانش‌بنیان با استفاده از فناوری‌نانو</a:t>
          </a:r>
          <a:endParaRPr lang="fa-IR" sz="2600" dirty="0">
            <a:solidFill>
              <a:schemeClr val="tx1"/>
            </a:solidFill>
            <a:cs typeface="B Koodak" panose="00000700000000000000" pitchFamily="2" charset="-78"/>
          </a:endParaRPr>
        </a:p>
      </dgm:t>
    </dgm:pt>
    <dgm:pt modelId="{A7C4B588-5251-470F-BB8A-2716DC72DEFE}" type="parTrans" cxnId="{19EB1695-3618-4993-A3EE-9A8AFDCCD952}">
      <dgm:prSet/>
      <dgm:spPr/>
      <dgm:t>
        <a:bodyPr/>
        <a:lstStyle/>
        <a:p>
          <a:pPr rtl="1"/>
          <a:endParaRPr lang="fa-IR" sz="2600">
            <a:solidFill>
              <a:schemeClr val="bg1"/>
            </a:solidFill>
          </a:endParaRPr>
        </a:p>
      </dgm:t>
    </dgm:pt>
    <dgm:pt modelId="{228015E0-D017-4327-91C3-85099E576BF6}" type="sibTrans" cxnId="{19EB1695-3618-4993-A3EE-9A8AFDCCD952}">
      <dgm:prSet/>
      <dgm:spPr/>
      <dgm:t>
        <a:bodyPr/>
        <a:lstStyle/>
        <a:p>
          <a:pPr rtl="1"/>
          <a:endParaRPr lang="fa-IR" sz="2600">
            <a:solidFill>
              <a:schemeClr val="bg1"/>
            </a:solidFill>
          </a:endParaRPr>
        </a:p>
      </dgm:t>
    </dgm:pt>
    <dgm:pt modelId="{A6A16DB4-EFE6-4C74-B651-C822052476B2}">
      <dgm:prSet custT="1"/>
      <dgm:spPr>
        <a:solidFill>
          <a:srgbClr val="65ACB0"/>
        </a:solidFill>
      </dgm:spPr>
      <dgm:t>
        <a:bodyPr/>
        <a:lstStyle/>
        <a:p>
          <a:pPr rtl="1"/>
          <a:r>
            <a:rPr lang="fa-IR" sz="2600" b="0" i="0" dirty="0" smtClean="0">
              <a:solidFill>
                <a:schemeClr val="tx1"/>
              </a:solidFill>
              <a:cs typeface="B Koodak" panose="00000700000000000000" pitchFamily="2" charset="-78"/>
            </a:rPr>
            <a:t>تقویت ارتباط صنعت و دانشگاه</a:t>
          </a:r>
          <a:endParaRPr lang="fa-IR" sz="2600" b="0" i="0" dirty="0">
            <a:solidFill>
              <a:schemeClr val="tx1"/>
            </a:solidFill>
            <a:cs typeface="B Koodak" panose="00000700000000000000" pitchFamily="2" charset="-78"/>
          </a:endParaRPr>
        </a:p>
      </dgm:t>
    </dgm:pt>
    <dgm:pt modelId="{17E5D933-1741-4889-8006-6E469EBB521B}" type="parTrans" cxnId="{31D4068C-6E99-4186-8C92-E84B5AB596F0}">
      <dgm:prSet/>
      <dgm:spPr/>
      <dgm:t>
        <a:bodyPr/>
        <a:lstStyle/>
        <a:p>
          <a:pPr rtl="1"/>
          <a:endParaRPr lang="fa-IR" sz="2600">
            <a:solidFill>
              <a:schemeClr val="bg1"/>
            </a:solidFill>
          </a:endParaRPr>
        </a:p>
      </dgm:t>
    </dgm:pt>
    <dgm:pt modelId="{4C261560-3795-4416-A1E5-CF2CD27D731D}" type="sibTrans" cxnId="{31D4068C-6E99-4186-8C92-E84B5AB596F0}">
      <dgm:prSet/>
      <dgm:spPr/>
      <dgm:t>
        <a:bodyPr/>
        <a:lstStyle/>
        <a:p>
          <a:pPr rtl="1"/>
          <a:endParaRPr lang="fa-IR" sz="2600">
            <a:solidFill>
              <a:schemeClr val="bg1"/>
            </a:solidFill>
          </a:endParaRPr>
        </a:p>
      </dgm:t>
    </dgm:pt>
    <dgm:pt modelId="{EF64F973-3582-4221-81A7-D282E302AFCE}">
      <dgm:prSet custT="1"/>
      <dgm:spPr>
        <a:solidFill>
          <a:srgbClr val="65ACB0"/>
        </a:solidFill>
      </dgm:spPr>
      <dgm:t>
        <a:bodyPr/>
        <a:lstStyle/>
        <a:p>
          <a:pPr rtl="1"/>
          <a:r>
            <a:rPr lang="fa-IR" sz="2600" b="0" i="0" dirty="0" smtClean="0">
              <a:solidFill>
                <a:schemeClr val="tx1"/>
              </a:solidFill>
              <a:cs typeface="B Koodak" panose="00000700000000000000" pitchFamily="2" charset="-78"/>
            </a:rPr>
            <a:t>تقویت بنیه علمی شرکت‌های دانش‌بنیان</a:t>
          </a:r>
          <a:endParaRPr lang="fa-IR" sz="2600" b="0" i="0" dirty="0">
            <a:solidFill>
              <a:schemeClr val="tx1"/>
            </a:solidFill>
            <a:cs typeface="B Koodak" panose="00000700000000000000" pitchFamily="2" charset="-78"/>
          </a:endParaRPr>
        </a:p>
      </dgm:t>
    </dgm:pt>
    <dgm:pt modelId="{F97F366B-26DB-4991-92A8-46221E332D40}" type="parTrans" cxnId="{A8C62522-B05E-42BD-B229-FB50AE9CCCFA}">
      <dgm:prSet/>
      <dgm:spPr/>
      <dgm:t>
        <a:bodyPr/>
        <a:lstStyle/>
        <a:p>
          <a:pPr rtl="1"/>
          <a:endParaRPr lang="fa-IR" sz="2600">
            <a:solidFill>
              <a:schemeClr val="bg1"/>
            </a:solidFill>
          </a:endParaRPr>
        </a:p>
      </dgm:t>
    </dgm:pt>
    <dgm:pt modelId="{8B46960B-D039-442F-AB0A-8794E352DECC}" type="sibTrans" cxnId="{A8C62522-B05E-42BD-B229-FB50AE9CCCFA}">
      <dgm:prSet/>
      <dgm:spPr/>
      <dgm:t>
        <a:bodyPr/>
        <a:lstStyle/>
        <a:p>
          <a:pPr rtl="1"/>
          <a:endParaRPr lang="fa-IR" sz="2600">
            <a:solidFill>
              <a:schemeClr val="bg1"/>
            </a:solidFill>
          </a:endParaRPr>
        </a:p>
      </dgm:t>
    </dgm:pt>
    <dgm:pt modelId="{442A460C-F182-457F-A51B-CF250EC6677D}">
      <dgm:prSet phldrT="[Text]" custT="1"/>
      <dgm:spPr>
        <a:solidFill>
          <a:srgbClr val="65ACB0"/>
        </a:solidFill>
      </dgm:spPr>
      <dgm:t>
        <a:bodyPr/>
        <a:lstStyle/>
        <a:p>
          <a:pPr rtl="1"/>
          <a:r>
            <a:rPr lang="fa-IR" sz="2600" b="0" i="0" dirty="0" smtClean="0">
              <a:solidFill>
                <a:schemeClr val="tx1"/>
              </a:solidFill>
              <a:cs typeface="B Koodak" panose="00000700000000000000" pitchFamily="2" charset="-78"/>
            </a:rPr>
            <a:t>جهت‌دهی تحقیقات به سمت فعالیت‌های کاربردی و نتیجه‌گرا</a:t>
          </a:r>
          <a:endParaRPr lang="fa-IR" sz="2600" dirty="0">
            <a:solidFill>
              <a:schemeClr val="tx1"/>
            </a:solidFill>
            <a:cs typeface="B Koodak" panose="00000700000000000000" pitchFamily="2" charset="-78"/>
          </a:endParaRPr>
        </a:p>
      </dgm:t>
    </dgm:pt>
    <dgm:pt modelId="{1F8EC347-0FB1-4BD4-999B-8A2AD0E0950E}" type="parTrans" cxnId="{DABD0E50-AC74-4FD4-95D2-0D1D8C879C2E}">
      <dgm:prSet/>
      <dgm:spPr/>
      <dgm:t>
        <a:bodyPr/>
        <a:lstStyle/>
        <a:p>
          <a:pPr rtl="1"/>
          <a:endParaRPr lang="fa-IR" sz="2600"/>
        </a:p>
      </dgm:t>
    </dgm:pt>
    <dgm:pt modelId="{50584B7E-83D0-4FFC-BD8D-6C099ED178A5}" type="sibTrans" cxnId="{DABD0E50-AC74-4FD4-95D2-0D1D8C879C2E}">
      <dgm:prSet/>
      <dgm:spPr/>
      <dgm:t>
        <a:bodyPr/>
        <a:lstStyle/>
        <a:p>
          <a:pPr rtl="1"/>
          <a:endParaRPr lang="fa-IR" sz="2600"/>
        </a:p>
      </dgm:t>
    </dgm:pt>
    <dgm:pt modelId="{B9432E28-5C3A-47B5-9DC9-673238C1266E}" type="pres">
      <dgm:prSet presAssocID="{51DE808F-0749-48C3-9E57-A6CC68EC91A7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24FC582-2CFF-415D-9F85-9F27442190AD}" type="pres">
      <dgm:prSet presAssocID="{442A460C-F182-457F-A51B-CF250EC6677D}" presName="parentLin" presStyleCnt="0"/>
      <dgm:spPr/>
    </dgm:pt>
    <dgm:pt modelId="{B79BAA62-15CA-4F6B-86A4-6218B253F693}" type="pres">
      <dgm:prSet presAssocID="{442A460C-F182-457F-A51B-CF250EC6677D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F64CD6CE-2402-477C-9CAA-2A0AE266B0AF}" type="pres">
      <dgm:prSet presAssocID="{442A460C-F182-457F-A51B-CF250EC6677D}" presName="parentText" presStyleLbl="node1" presStyleIdx="0" presStyleCnt="4" custScaleX="13316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2858CCC-3DE6-40DB-A7C1-EAAF61267502}" type="pres">
      <dgm:prSet presAssocID="{442A460C-F182-457F-A51B-CF250EC6677D}" presName="negativeSpace" presStyleCnt="0"/>
      <dgm:spPr/>
    </dgm:pt>
    <dgm:pt modelId="{649345F8-ACC9-409D-BA6B-CEB3A5172BFA}" type="pres">
      <dgm:prSet presAssocID="{442A460C-F182-457F-A51B-CF250EC6677D}" presName="childText" presStyleLbl="conFgAcc1" presStyleIdx="0" presStyleCnt="4">
        <dgm:presLayoutVars>
          <dgm:bulletEnabled val="1"/>
        </dgm:presLayoutVars>
      </dgm:prSet>
      <dgm:spPr/>
    </dgm:pt>
    <dgm:pt modelId="{FC5530E2-B7C3-4B78-A9C7-1D01CC9E6947}" type="pres">
      <dgm:prSet presAssocID="{50584B7E-83D0-4FFC-BD8D-6C099ED178A5}" presName="spaceBetweenRectangles" presStyleCnt="0"/>
      <dgm:spPr/>
    </dgm:pt>
    <dgm:pt modelId="{540FD860-62E1-49FA-AAFC-8393C07B1B10}" type="pres">
      <dgm:prSet presAssocID="{C2C61E76-3ABF-40A8-A681-CC98C5181A0B}" presName="parentLin" presStyleCnt="0"/>
      <dgm:spPr/>
    </dgm:pt>
    <dgm:pt modelId="{BA16534D-D437-42D5-B62C-29750B9451CF}" type="pres">
      <dgm:prSet presAssocID="{C2C61E76-3ABF-40A8-A681-CC98C5181A0B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8C394AE4-703B-45C8-8DB9-3E0003FF293E}" type="pres">
      <dgm:prSet presAssocID="{C2C61E76-3ABF-40A8-A681-CC98C5181A0B}" presName="parentText" presStyleLbl="node1" presStyleIdx="1" presStyleCnt="4" custScaleX="13161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869556-20F4-45B6-9B0E-39AB9D41499C}" type="pres">
      <dgm:prSet presAssocID="{C2C61E76-3ABF-40A8-A681-CC98C5181A0B}" presName="negativeSpace" presStyleCnt="0"/>
      <dgm:spPr/>
    </dgm:pt>
    <dgm:pt modelId="{AD81F24E-080E-4A5C-B30E-1FF97A327B89}" type="pres">
      <dgm:prSet presAssocID="{C2C61E76-3ABF-40A8-A681-CC98C5181A0B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2E8B2992-78EC-46DE-9058-14F0AE250741}" type="pres">
      <dgm:prSet presAssocID="{228015E0-D017-4327-91C3-85099E576BF6}" presName="spaceBetweenRectangles" presStyleCnt="0"/>
      <dgm:spPr/>
    </dgm:pt>
    <dgm:pt modelId="{BF716278-8C44-4071-999C-5346BFF90AB8}" type="pres">
      <dgm:prSet presAssocID="{A6A16DB4-EFE6-4C74-B651-C822052476B2}" presName="parentLin" presStyleCnt="0"/>
      <dgm:spPr/>
    </dgm:pt>
    <dgm:pt modelId="{E051D9DF-9C4E-491E-AA55-4C8E37680637}" type="pres">
      <dgm:prSet presAssocID="{A6A16DB4-EFE6-4C74-B651-C822052476B2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C310F673-8C9C-4591-B2F4-7D4C3B00A3BD}" type="pres">
      <dgm:prSet presAssocID="{A6A16DB4-EFE6-4C74-B651-C822052476B2}" presName="parentText" presStyleLbl="node1" presStyleIdx="2" presStyleCnt="4" custScaleX="13161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4D6551-117F-435C-B421-009E0AC839CD}" type="pres">
      <dgm:prSet presAssocID="{A6A16DB4-EFE6-4C74-B651-C822052476B2}" presName="negativeSpace" presStyleCnt="0"/>
      <dgm:spPr/>
    </dgm:pt>
    <dgm:pt modelId="{00FEDA7E-6E14-46D5-A049-104A3C4BA739}" type="pres">
      <dgm:prSet presAssocID="{A6A16DB4-EFE6-4C74-B651-C822052476B2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B931C2B0-B4CC-4F3D-B7AF-066C4617AD3C}" type="pres">
      <dgm:prSet presAssocID="{4C261560-3795-4416-A1E5-CF2CD27D731D}" presName="spaceBetweenRectangles" presStyleCnt="0"/>
      <dgm:spPr/>
    </dgm:pt>
    <dgm:pt modelId="{2467FE4E-BE2D-49E0-8683-AAA11C563E8D}" type="pres">
      <dgm:prSet presAssocID="{EF64F973-3582-4221-81A7-D282E302AFCE}" presName="parentLin" presStyleCnt="0"/>
      <dgm:spPr/>
    </dgm:pt>
    <dgm:pt modelId="{7FFAA892-4880-41BA-8950-1DE355703A19}" type="pres">
      <dgm:prSet presAssocID="{EF64F973-3582-4221-81A7-D282E302AFCE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A828FDFD-1C95-46F9-B376-B2628AF74C43}" type="pres">
      <dgm:prSet presAssocID="{EF64F973-3582-4221-81A7-D282E302AFCE}" presName="parentText" presStyleLbl="node1" presStyleIdx="3" presStyleCnt="4" custScaleX="13161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F63BA9-2227-47F0-AD8F-FC3C383E0C2C}" type="pres">
      <dgm:prSet presAssocID="{EF64F973-3582-4221-81A7-D282E302AFCE}" presName="negativeSpace" presStyleCnt="0"/>
      <dgm:spPr/>
    </dgm:pt>
    <dgm:pt modelId="{CDC3E490-4690-4DA6-9BE4-401D645B5E8E}" type="pres">
      <dgm:prSet presAssocID="{EF64F973-3582-4221-81A7-D282E302AFCE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5C0859EF-E5AB-4F14-8D9F-60476E0663E7}" type="presOf" srcId="{C2C61E76-3ABF-40A8-A681-CC98C5181A0B}" destId="{BA16534D-D437-42D5-B62C-29750B9451CF}" srcOrd="0" destOrd="0" presId="urn:microsoft.com/office/officeart/2005/8/layout/list1"/>
    <dgm:cxn modelId="{0EE50C27-A136-4A25-BBE7-22F0F826D9F8}" type="presOf" srcId="{A6A16DB4-EFE6-4C74-B651-C822052476B2}" destId="{C310F673-8C9C-4591-B2F4-7D4C3B00A3BD}" srcOrd="1" destOrd="0" presId="urn:microsoft.com/office/officeart/2005/8/layout/list1"/>
    <dgm:cxn modelId="{9407DCB4-82FF-4E11-8AC7-2C9F4AEAD788}" type="presOf" srcId="{C2C61E76-3ABF-40A8-A681-CC98C5181A0B}" destId="{8C394AE4-703B-45C8-8DB9-3E0003FF293E}" srcOrd="1" destOrd="0" presId="urn:microsoft.com/office/officeart/2005/8/layout/list1"/>
    <dgm:cxn modelId="{E0B8D722-BACE-4938-8724-F8728A5C8DF9}" type="presOf" srcId="{A6A16DB4-EFE6-4C74-B651-C822052476B2}" destId="{E051D9DF-9C4E-491E-AA55-4C8E37680637}" srcOrd="0" destOrd="0" presId="urn:microsoft.com/office/officeart/2005/8/layout/list1"/>
    <dgm:cxn modelId="{DABD0E50-AC74-4FD4-95D2-0D1D8C879C2E}" srcId="{51DE808F-0749-48C3-9E57-A6CC68EC91A7}" destId="{442A460C-F182-457F-A51B-CF250EC6677D}" srcOrd="0" destOrd="0" parTransId="{1F8EC347-0FB1-4BD4-999B-8A2AD0E0950E}" sibTransId="{50584B7E-83D0-4FFC-BD8D-6C099ED178A5}"/>
    <dgm:cxn modelId="{A8C62522-B05E-42BD-B229-FB50AE9CCCFA}" srcId="{51DE808F-0749-48C3-9E57-A6CC68EC91A7}" destId="{EF64F973-3582-4221-81A7-D282E302AFCE}" srcOrd="3" destOrd="0" parTransId="{F97F366B-26DB-4991-92A8-46221E332D40}" sibTransId="{8B46960B-D039-442F-AB0A-8794E352DECC}"/>
    <dgm:cxn modelId="{9B86B12C-B656-4003-B7A2-830587D4EC69}" type="presOf" srcId="{EF64F973-3582-4221-81A7-D282E302AFCE}" destId="{7FFAA892-4880-41BA-8950-1DE355703A19}" srcOrd="0" destOrd="0" presId="urn:microsoft.com/office/officeart/2005/8/layout/list1"/>
    <dgm:cxn modelId="{E0BBC3FA-18A0-4540-B245-8A4478B1116D}" type="presOf" srcId="{442A460C-F182-457F-A51B-CF250EC6677D}" destId="{F64CD6CE-2402-477C-9CAA-2A0AE266B0AF}" srcOrd="1" destOrd="0" presId="urn:microsoft.com/office/officeart/2005/8/layout/list1"/>
    <dgm:cxn modelId="{31D4068C-6E99-4186-8C92-E84B5AB596F0}" srcId="{51DE808F-0749-48C3-9E57-A6CC68EC91A7}" destId="{A6A16DB4-EFE6-4C74-B651-C822052476B2}" srcOrd="2" destOrd="0" parTransId="{17E5D933-1741-4889-8006-6E469EBB521B}" sibTransId="{4C261560-3795-4416-A1E5-CF2CD27D731D}"/>
    <dgm:cxn modelId="{19EB1695-3618-4993-A3EE-9A8AFDCCD952}" srcId="{51DE808F-0749-48C3-9E57-A6CC68EC91A7}" destId="{C2C61E76-3ABF-40A8-A681-CC98C5181A0B}" srcOrd="1" destOrd="0" parTransId="{A7C4B588-5251-470F-BB8A-2716DC72DEFE}" sibTransId="{228015E0-D017-4327-91C3-85099E576BF6}"/>
    <dgm:cxn modelId="{790DBB49-D55A-4F46-B065-A8786B1AD536}" type="presOf" srcId="{442A460C-F182-457F-A51B-CF250EC6677D}" destId="{B79BAA62-15CA-4F6B-86A4-6218B253F693}" srcOrd="0" destOrd="0" presId="urn:microsoft.com/office/officeart/2005/8/layout/list1"/>
    <dgm:cxn modelId="{DAAB83F3-F2EE-4F33-8CAF-621CB5091A8F}" type="presOf" srcId="{EF64F973-3582-4221-81A7-D282E302AFCE}" destId="{A828FDFD-1C95-46F9-B376-B2628AF74C43}" srcOrd="1" destOrd="0" presId="urn:microsoft.com/office/officeart/2005/8/layout/list1"/>
    <dgm:cxn modelId="{A3580CC7-645C-4732-8055-9C9731D4D7B8}" type="presOf" srcId="{51DE808F-0749-48C3-9E57-A6CC68EC91A7}" destId="{B9432E28-5C3A-47B5-9DC9-673238C1266E}" srcOrd="0" destOrd="0" presId="urn:microsoft.com/office/officeart/2005/8/layout/list1"/>
    <dgm:cxn modelId="{798AC5A8-BF98-4534-8CDF-2E4952DD019E}" type="presParOf" srcId="{B9432E28-5C3A-47B5-9DC9-673238C1266E}" destId="{B24FC582-2CFF-415D-9F85-9F27442190AD}" srcOrd="0" destOrd="0" presId="urn:microsoft.com/office/officeart/2005/8/layout/list1"/>
    <dgm:cxn modelId="{CF9F4A78-AAE5-4B60-89E1-98BED9C38CA1}" type="presParOf" srcId="{B24FC582-2CFF-415D-9F85-9F27442190AD}" destId="{B79BAA62-15CA-4F6B-86A4-6218B253F693}" srcOrd="0" destOrd="0" presId="urn:microsoft.com/office/officeart/2005/8/layout/list1"/>
    <dgm:cxn modelId="{D417A637-064C-4F37-8A2E-EF178DDB60AF}" type="presParOf" srcId="{B24FC582-2CFF-415D-9F85-9F27442190AD}" destId="{F64CD6CE-2402-477C-9CAA-2A0AE266B0AF}" srcOrd="1" destOrd="0" presId="urn:microsoft.com/office/officeart/2005/8/layout/list1"/>
    <dgm:cxn modelId="{C15103FF-5D1D-4531-838A-E44B52A16386}" type="presParOf" srcId="{B9432E28-5C3A-47B5-9DC9-673238C1266E}" destId="{62858CCC-3DE6-40DB-A7C1-EAAF61267502}" srcOrd="1" destOrd="0" presId="urn:microsoft.com/office/officeart/2005/8/layout/list1"/>
    <dgm:cxn modelId="{8383A61A-BD66-4EDC-BDC5-59D1369DCF87}" type="presParOf" srcId="{B9432E28-5C3A-47B5-9DC9-673238C1266E}" destId="{649345F8-ACC9-409D-BA6B-CEB3A5172BFA}" srcOrd="2" destOrd="0" presId="urn:microsoft.com/office/officeart/2005/8/layout/list1"/>
    <dgm:cxn modelId="{6471B432-262E-4101-BEAF-6D5C74DD31FB}" type="presParOf" srcId="{B9432E28-5C3A-47B5-9DC9-673238C1266E}" destId="{FC5530E2-B7C3-4B78-A9C7-1D01CC9E6947}" srcOrd="3" destOrd="0" presId="urn:microsoft.com/office/officeart/2005/8/layout/list1"/>
    <dgm:cxn modelId="{3A4AFFE3-0D56-40F1-A95D-BBB99D3473F7}" type="presParOf" srcId="{B9432E28-5C3A-47B5-9DC9-673238C1266E}" destId="{540FD860-62E1-49FA-AAFC-8393C07B1B10}" srcOrd="4" destOrd="0" presId="urn:microsoft.com/office/officeart/2005/8/layout/list1"/>
    <dgm:cxn modelId="{DADF9739-9CDD-44EC-B7F8-E83B7E00BE57}" type="presParOf" srcId="{540FD860-62E1-49FA-AAFC-8393C07B1B10}" destId="{BA16534D-D437-42D5-B62C-29750B9451CF}" srcOrd="0" destOrd="0" presId="urn:microsoft.com/office/officeart/2005/8/layout/list1"/>
    <dgm:cxn modelId="{7A3E4116-FC8A-4376-8990-234F2FC84B72}" type="presParOf" srcId="{540FD860-62E1-49FA-AAFC-8393C07B1B10}" destId="{8C394AE4-703B-45C8-8DB9-3E0003FF293E}" srcOrd="1" destOrd="0" presId="urn:microsoft.com/office/officeart/2005/8/layout/list1"/>
    <dgm:cxn modelId="{308AF850-FF1A-4CA3-B997-696FCA7BCA73}" type="presParOf" srcId="{B9432E28-5C3A-47B5-9DC9-673238C1266E}" destId="{7B869556-20F4-45B6-9B0E-39AB9D41499C}" srcOrd="5" destOrd="0" presId="urn:microsoft.com/office/officeart/2005/8/layout/list1"/>
    <dgm:cxn modelId="{A0D1730A-AAED-42A4-BCCF-DFE40D9DD649}" type="presParOf" srcId="{B9432E28-5C3A-47B5-9DC9-673238C1266E}" destId="{AD81F24E-080E-4A5C-B30E-1FF97A327B89}" srcOrd="6" destOrd="0" presId="urn:microsoft.com/office/officeart/2005/8/layout/list1"/>
    <dgm:cxn modelId="{B4F7CBC1-1881-4328-8555-297655952E06}" type="presParOf" srcId="{B9432E28-5C3A-47B5-9DC9-673238C1266E}" destId="{2E8B2992-78EC-46DE-9058-14F0AE250741}" srcOrd="7" destOrd="0" presId="urn:microsoft.com/office/officeart/2005/8/layout/list1"/>
    <dgm:cxn modelId="{EA642B05-A3B3-4164-B2AF-7D77FE3CB6EC}" type="presParOf" srcId="{B9432E28-5C3A-47B5-9DC9-673238C1266E}" destId="{BF716278-8C44-4071-999C-5346BFF90AB8}" srcOrd="8" destOrd="0" presId="urn:microsoft.com/office/officeart/2005/8/layout/list1"/>
    <dgm:cxn modelId="{FD90FEB1-3248-41E2-8B02-41AAE78C457D}" type="presParOf" srcId="{BF716278-8C44-4071-999C-5346BFF90AB8}" destId="{E051D9DF-9C4E-491E-AA55-4C8E37680637}" srcOrd="0" destOrd="0" presId="urn:microsoft.com/office/officeart/2005/8/layout/list1"/>
    <dgm:cxn modelId="{440F0169-DB4E-4B0E-915E-AB5A8E02C565}" type="presParOf" srcId="{BF716278-8C44-4071-999C-5346BFF90AB8}" destId="{C310F673-8C9C-4591-B2F4-7D4C3B00A3BD}" srcOrd="1" destOrd="0" presId="urn:microsoft.com/office/officeart/2005/8/layout/list1"/>
    <dgm:cxn modelId="{A9D63393-B70E-451D-80A5-73EE4BEC142A}" type="presParOf" srcId="{B9432E28-5C3A-47B5-9DC9-673238C1266E}" destId="{F04D6551-117F-435C-B421-009E0AC839CD}" srcOrd="9" destOrd="0" presId="urn:microsoft.com/office/officeart/2005/8/layout/list1"/>
    <dgm:cxn modelId="{459A5752-BBDB-493C-B3E8-B39375FA018E}" type="presParOf" srcId="{B9432E28-5C3A-47B5-9DC9-673238C1266E}" destId="{00FEDA7E-6E14-46D5-A049-104A3C4BA739}" srcOrd="10" destOrd="0" presId="urn:microsoft.com/office/officeart/2005/8/layout/list1"/>
    <dgm:cxn modelId="{5A831B7D-2E94-4636-9710-A368771E1BC1}" type="presParOf" srcId="{B9432E28-5C3A-47B5-9DC9-673238C1266E}" destId="{B931C2B0-B4CC-4F3D-B7AF-066C4617AD3C}" srcOrd="11" destOrd="0" presId="urn:microsoft.com/office/officeart/2005/8/layout/list1"/>
    <dgm:cxn modelId="{99FDF1F8-003F-457B-B12C-BBC555BDE763}" type="presParOf" srcId="{B9432E28-5C3A-47B5-9DC9-673238C1266E}" destId="{2467FE4E-BE2D-49E0-8683-AAA11C563E8D}" srcOrd="12" destOrd="0" presId="urn:microsoft.com/office/officeart/2005/8/layout/list1"/>
    <dgm:cxn modelId="{6A5C9093-F11B-4AF3-8815-E0D1C7726957}" type="presParOf" srcId="{2467FE4E-BE2D-49E0-8683-AAA11C563E8D}" destId="{7FFAA892-4880-41BA-8950-1DE355703A19}" srcOrd="0" destOrd="0" presId="urn:microsoft.com/office/officeart/2005/8/layout/list1"/>
    <dgm:cxn modelId="{ED8D47DC-F343-4914-A751-4D667BDAC017}" type="presParOf" srcId="{2467FE4E-BE2D-49E0-8683-AAA11C563E8D}" destId="{A828FDFD-1C95-46F9-B376-B2628AF74C43}" srcOrd="1" destOrd="0" presId="urn:microsoft.com/office/officeart/2005/8/layout/list1"/>
    <dgm:cxn modelId="{58263C92-B0A5-4CB5-B882-E51524F427B2}" type="presParOf" srcId="{B9432E28-5C3A-47B5-9DC9-673238C1266E}" destId="{79F63BA9-2227-47F0-AD8F-FC3C383E0C2C}" srcOrd="13" destOrd="0" presId="urn:microsoft.com/office/officeart/2005/8/layout/list1"/>
    <dgm:cxn modelId="{1354FB7A-7E40-4DD5-93EC-21FD1A03FFDD}" type="presParOf" srcId="{B9432E28-5C3A-47B5-9DC9-673238C1266E}" destId="{CDC3E490-4690-4DA6-9BE4-401D645B5E8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6BCE9-2EED-4317-8F23-9A2B5B8410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6D80304-6826-426B-84AF-2209338AF47A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هدف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52A1F576-C286-416E-A42B-8AC68895A5A5}" type="parTrans" cxnId="{ADD420C1-F556-4086-8B10-81A70E5E1083}">
      <dgm:prSet/>
      <dgm:spPr/>
      <dgm:t>
        <a:bodyPr/>
        <a:lstStyle/>
        <a:p>
          <a:pPr rtl="1"/>
          <a:endParaRPr lang="fa-IR"/>
        </a:p>
      </dgm:t>
    </dgm:pt>
    <dgm:pt modelId="{76A14906-1908-4740-B93D-4934889D80D3}" type="sibTrans" cxnId="{ADD420C1-F556-4086-8B10-81A70E5E1083}">
      <dgm:prSet/>
      <dgm:spPr/>
      <dgm:t>
        <a:bodyPr/>
        <a:lstStyle/>
        <a:p>
          <a:pPr rtl="1"/>
          <a:endParaRPr lang="fa-IR"/>
        </a:p>
      </dgm:t>
    </dgm:pt>
    <dgm:pt modelId="{CE1C30DF-D4BD-4DC7-81DA-A1A5F729E46C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تشریح طرح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2CBB545E-CDEA-4A8F-8CDF-A7BCE1E3D877}" type="parTrans" cxnId="{D366BE6F-04AE-4230-B1A3-007C331AA434}">
      <dgm:prSet/>
      <dgm:spPr/>
      <dgm:t>
        <a:bodyPr/>
        <a:lstStyle/>
        <a:p>
          <a:pPr rtl="1"/>
          <a:endParaRPr lang="fa-IR"/>
        </a:p>
      </dgm:t>
    </dgm:pt>
    <dgm:pt modelId="{2169FB50-FEFD-4FD7-9D51-E0C298964950}" type="sibTrans" cxnId="{D366BE6F-04AE-4230-B1A3-007C331AA434}">
      <dgm:prSet/>
      <dgm:spPr/>
      <dgm:t>
        <a:bodyPr/>
        <a:lstStyle/>
        <a:p>
          <a:pPr rtl="1"/>
          <a:endParaRPr lang="fa-IR"/>
        </a:p>
      </dgm:t>
    </dgm:pt>
    <dgm:pt modelId="{96FC7389-21B0-4C05-B2BF-EFBDF87FAD8C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کاربرد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64554835-5FD6-4149-8446-E9494D444842}" type="parTrans" cxnId="{DC625703-F68E-41B6-AF73-8B3CF57E2760}">
      <dgm:prSet/>
      <dgm:spPr/>
      <dgm:t>
        <a:bodyPr/>
        <a:lstStyle/>
        <a:p>
          <a:pPr rtl="1"/>
          <a:endParaRPr lang="fa-IR"/>
        </a:p>
      </dgm:t>
    </dgm:pt>
    <dgm:pt modelId="{364D2ABA-BCB7-476C-B2AB-941D72ED277F}" type="sibTrans" cxnId="{DC625703-F68E-41B6-AF73-8B3CF57E2760}">
      <dgm:prSet/>
      <dgm:spPr/>
      <dgm:t>
        <a:bodyPr/>
        <a:lstStyle/>
        <a:p>
          <a:pPr rtl="1"/>
          <a:endParaRPr lang="fa-IR"/>
        </a:p>
      </dgm:t>
    </dgm:pt>
    <dgm:pt modelId="{0487A1E6-BE02-436A-84C4-FA3CAD00F3B5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حوزه کاربردی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22F3CD0B-254D-4D82-BE93-2736A3DD689D}" type="parTrans" cxnId="{F8AA134B-7952-49BA-8266-528A060C7B6E}">
      <dgm:prSet/>
      <dgm:spPr/>
      <dgm:t>
        <a:bodyPr/>
        <a:lstStyle/>
        <a:p>
          <a:pPr rtl="1"/>
          <a:endParaRPr lang="fa-IR"/>
        </a:p>
      </dgm:t>
    </dgm:pt>
    <dgm:pt modelId="{7726E4A5-9E7E-476D-B030-4EF4D682EE02}" type="sibTrans" cxnId="{F8AA134B-7952-49BA-8266-528A060C7B6E}">
      <dgm:prSet/>
      <dgm:spPr/>
      <dgm:t>
        <a:bodyPr/>
        <a:lstStyle/>
        <a:p>
          <a:pPr rtl="1"/>
          <a:endParaRPr lang="fa-IR"/>
        </a:p>
      </dgm:t>
    </dgm:pt>
    <dgm:pt modelId="{E8BC89E7-BDA1-4AC3-B980-290E3D2BC0D8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مشخصات فنی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4FDC17A7-E427-45AC-8437-A2B853F3F832}" type="parTrans" cxnId="{C6520891-A562-426C-A134-24958A8949A0}">
      <dgm:prSet/>
      <dgm:spPr/>
      <dgm:t>
        <a:bodyPr/>
        <a:lstStyle/>
        <a:p>
          <a:pPr rtl="1"/>
          <a:endParaRPr lang="fa-IR"/>
        </a:p>
      </dgm:t>
    </dgm:pt>
    <dgm:pt modelId="{15057FF1-D2AB-4C92-997A-F40C8061C04C}" type="sibTrans" cxnId="{C6520891-A562-426C-A134-24958A8949A0}">
      <dgm:prSet/>
      <dgm:spPr/>
      <dgm:t>
        <a:bodyPr/>
        <a:lstStyle/>
        <a:p>
          <a:pPr rtl="1"/>
          <a:endParaRPr lang="fa-IR"/>
        </a:p>
      </dgm:t>
    </dgm:pt>
    <dgm:pt modelId="{36522BC4-BFAE-40B1-B5E0-E1E4878B2F13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توضیح بخش نانویی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F2EE1740-0E74-43FA-AD91-A776A2FDC40B}" type="parTrans" cxnId="{CA8D094C-0039-49EB-BC7F-C247F9E95FFC}">
      <dgm:prSet/>
      <dgm:spPr/>
      <dgm:t>
        <a:bodyPr/>
        <a:lstStyle/>
        <a:p>
          <a:pPr rtl="1"/>
          <a:endParaRPr lang="fa-IR"/>
        </a:p>
      </dgm:t>
    </dgm:pt>
    <dgm:pt modelId="{E302AA9B-34AD-4C19-8CF0-26147A29C7E9}" type="sibTrans" cxnId="{CA8D094C-0039-49EB-BC7F-C247F9E95FFC}">
      <dgm:prSet/>
      <dgm:spPr/>
      <dgm:t>
        <a:bodyPr/>
        <a:lstStyle/>
        <a:p>
          <a:pPr rtl="1"/>
          <a:endParaRPr lang="fa-IR"/>
        </a:p>
      </dgm:t>
    </dgm:pt>
    <dgm:pt modelId="{71FF4102-51EB-47E4-B77F-3DC924C51627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تعداد پایان نامه‌ها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14CBC0C6-3CC6-405F-9904-87F1F179A484}" type="parTrans" cxnId="{FEC6CFD4-65B9-4E56-A372-E738BA52DC29}">
      <dgm:prSet/>
      <dgm:spPr/>
      <dgm:t>
        <a:bodyPr/>
        <a:lstStyle/>
        <a:p>
          <a:pPr rtl="1"/>
          <a:endParaRPr lang="fa-IR"/>
        </a:p>
      </dgm:t>
    </dgm:pt>
    <dgm:pt modelId="{7871BBB9-416C-493A-ACCB-E509334B1441}" type="sibTrans" cxnId="{FEC6CFD4-65B9-4E56-A372-E738BA52DC29}">
      <dgm:prSet/>
      <dgm:spPr/>
      <dgm:t>
        <a:bodyPr/>
        <a:lstStyle/>
        <a:p>
          <a:pPr rtl="1"/>
          <a:endParaRPr lang="fa-IR"/>
        </a:p>
      </dgm:t>
    </dgm:pt>
    <dgm:pt modelId="{B157F9EE-9687-415A-BDDB-522460A218C6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عناوین پیشنهادی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87607570-5B2D-4A7A-93CB-10DCAA07C968}" type="parTrans" cxnId="{39E124F3-3026-401A-BE12-CF9B14ECAFA8}">
      <dgm:prSet/>
      <dgm:spPr/>
      <dgm:t>
        <a:bodyPr/>
        <a:lstStyle/>
        <a:p>
          <a:pPr rtl="1"/>
          <a:endParaRPr lang="fa-IR"/>
        </a:p>
      </dgm:t>
    </dgm:pt>
    <dgm:pt modelId="{E0A15792-0267-40DA-80A4-FC42CA0D13BE}" type="sibTrans" cxnId="{39E124F3-3026-401A-BE12-CF9B14ECAFA8}">
      <dgm:prSet/>
      <dgm:spPr/>
      <dgm:t>
        <a:bodyPr/>
        <a:lstStyle/>
        <a:p>
          <a:pPr rtl="1"/>
          <a:endParaRPr lang="fa-IR"/>
        </a:p>
      </dgm:t>
    </dgm:pt>
    <dgm:pt modelId="{D5BCC932-2862-4C29-A527-9800AD39C147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چالش‌ها و محدودیت‌ها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62E20935-D527-4839-ABC3-6E8130AB819D}" type="parTrans" cxnId="{BC72E87A-2386-4C83-A6D0-3CB55668DE97}">
      <dgm:prSet/>
      <dgm:spPr/>
      <dgm:t>
        <a:bodyPr/>
        <a:lstStyle/>
        <a:p>
          <a:pPr rtl="1"/>
          <a:endParaRPr lang="fa-IR"/>
        </a:p>
      </dgm:t>
    </dgm:pt>
    <dgm:pt modelId="{8ACEEF50-80DA-45E9-9FAC-C87BB84644C0}" type="sibTrans" cxnId="{BC72E87A-2386-4C83-A6D0-3CB55668DE97}">
      <dgm:prSet/>
      <dgm:spPr/>
      <dgm:t>
        <a:bodyPr/>
        <a:lstStyle/>
        <a:p>
          <a:pPr rtl="1"/>
          <a:endParaRPr lang="fa-IR"/>
        </a:p>
      </dgm:t>
    </dgm:pt>
    <dgm:pt modelId="{FC413304-813A-4E38-AF12-A9FBCA6FDF15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تجهیزات کلیدی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6320DEBF-39DC-47EB-8FB7-5F1089D9E96E}" type="parTrans" cxnId="{56207132-6195-4AE5-B201-63133D75EFAB}">
      <dgm:prSet/>
      <dgm:spPr/>
      <dgm:t>
        <a:bodyPr/>
        <a:lstStyle/>
        <a:p>
          <a:pPr rtl="1"/>
          <a:endParaRPr lang="fa-IR"/>
        </a:p>
      </dgm:t>
    </dgm:pt>
    <dgm:pt modelId="{8BF66E10-C20A-4760-9D1B-6C2CA848BB44}" type="sibTrans" cxnId="{56207132-6195-4AE5-B201-63133D75EFAB}">
      <dgm:prSet/>
      <dgm:spPr/>
      <dgm:t>
        <a:bodyPr/>
        <a:lstStyle/>
        <a:p>
          <a:pPr rtl="1"/>
          <a:endParaRPr lang="fa-IR"/>
        </a:p>
      </dgm:t>
    </dgm:pt>
    <dgm:pt modelId="{11E2C0A7-D6F1-4236-A0D7-2A382D92FF00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نکات قابل توجه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4CFF83FB-CF92-429A-91FC-E28912AA50CF}" type="parTrans" cxnId="{41E010F6-C274-4705-96E0-2FFCABEC4927}">
      <dgm:prSet/>
      <dgm:spPr/>
      <dgm:t>
        <a:bodyPr/>
        <a:lstStyle/>
        <a:p>
          <a:pPr rtl="1"/>
          <a:endParaRPr lang="fa-IR"/>
        </a:p>
      </dgm:t>
    </dgm:pt>
    <dgm:pt modelId="{513619E8-9194-488F-8DFA-868C69F33681}" type="sibTrans" cxnId="{41E010F6-C274-4705-96E0-2FFCABEC4927}">
      <dgm:prSet/>
      <dgm:spPr/>
      <dgm:t>
        <a:bodyPr/>
        <a:lstStyle/>
        <a:p>
          <a:pPr rtl="1"/>
          <a:endParaRPr lang="fa-IR"/>
        </a:p>
      </dgm:t>
    </dgm:pt>
    <dgm:pt modelId="{E9039D6C-520D-408A-815C-562AC87FB38B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رشته‌های تحصیلی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0BA9615E-7719-43B5-8D5E-799362FAFEE6}" type="parTrans" cxnId="{CC4F7599-64CD-4D7F-B621-B55C927B04F4}">
      <dgm:prSet/>
      <dgm:spPr/>
      <dgm:t>
        <a:bodyPr/>
        <a:lstStyle/>
        <a:p>
          <a:pPr rtl="1"/>
          <a:endParaRPr lang="fa-IR"/>
        </a:p>
      </dgm:t>
    </dgm:pt>
    <dgm:pt modelId="{FBE9DAC8-3B8C-4CDF-B78F-34EE0787BA6F}" type="sibTrans" cxnId="{CC4F7599-64CD-4D7F-B621-B55C927B04F4}">
      <dgm:prSet/>
      <dgm:spPr/>
      <dgm:t>
        <a:bodyPr/>
        <a:lstStyle/>
        <a:p>
          <a:pPr rtl="1"/>
          <a:endParaRPr lang="fa-IR"/>
        </a:p>
      </dgm:t>
    </dgm:pt>
    <dgm:pt modelId="{EC048734-AD39-4F9E-8FBC-3CDB7098C69C}">
      <dgm:prSet phldrT="[Text]"/>
      <dgm:spPr>
        <a:solidFill>
          <a:srgbClr val="65ACB0"/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Yekan" panose="00000400000000000000" pitchFamily="2" charset="-78"/>
            </a:rPr>
            <a:t>کلمات کلیدی</a:t>
          </a:r>
          <a:endParaRPr lang="fa-IR" dirty="0">
            <a:solidFill>
              <a:schemeClr val="tx1"/>
            </a:solidFill>
            <a:cs typeface="B Yekan" panose="00000400000000000000" pitchFamily="2" charset="-78"/>
          </a:endParaRPr>
        </a:p>
      </dgm:t>
    </dgm:pt>
    <dgm:pt modelId="{5E50AF10-96AC-462C-B6AD-EB165A791064}" type="parTrans" cxnId="{1CE7043A-6E91-46C3-A9EB-517793CEB291}">
      <dgm:prSet/>
      <dgm:spPr/>
      <dgm:t>
        <a:bodyPr/>
        <a:lstStyle/>
        <a:p>
          <a:pPr rtl="1"/>
          <a:endParaRPr lang="fa-IR"/>
        </a:p>
      </dgm:t>
    </dgm:pt>
    <dgm:pt modelId="{819E06BD-286A-4A89-B0D0-265CC60F0362}" type="sibTrans" cxnId="{1CE7043A-6E91-46C3-A9EB-517793CEB291}">
      <dgm:prSet/>
      <dgm:spPr/>
      <dgm:t>
        <a:bodyPr/>
        <a:lstStyle/>
        <a:p>
          <a:pPr rtl="1"/>
          <a:endParaRPr lang="fa-IR"/>
        </a:p>
      </dgm:t>
    </dgm:pt>
    <dgm:pt modelId="{53320CF1-506A-43BB-A4FD-6E71D54A5EB3}" type="pres">
      <dgm:prSet presAssocID="{1AD6BCE9-2EED-4317-8F23-9A2B5B84100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36E542C-F88B-441F-9CC6-9F9C0B5CA9D6}" type="pres">
      <dgm:prSet presAssocID="{56D80304-6826-426B-84AF-2209338AF47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EC96C0E-0191-4F63-93B9-6765ED295A5D}" type="pres">
      <dgm:prSet presAssocID="{76A14906-1908-4740-B93D-4934889D80D3}" presName="sibTrans" presStyleCnt="0"/>
      <dgm:spPr/>
    </dgm:pt>
    <dgm:pt modelId="{ADCA6561-990F-4947-9939-7A3D91A53DBF}" type="pres">
      <dgm:prSet presAssocID="{CE1C30DF-D4BD-4DC7-81DA-A1A5F729E46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7523366-3F39-4201-9610-F7C272B8F2D1}" type="pres">
      <dgm:prSet presAssocID="{2169FB50-FEFD-4FD7-9D51-E0C298964950}" presName="sibTrans" presStyleCnt="0"/>
      <dgm:spPr/>
    </dgm:pt>
    <dgm:pt modelId="{08C954EA-49EC-423E-97FC-F4D89D420A17}" type="pres">
      <dgm:prSet presAssocID="{96FC7389-21B0-4C05-B2BF-EFBDF87FAD8C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027416-3902-46B3-AC58-E4194046A71E}" type="pres">
      <dgm:prSet presAssocID="{364D2ABA-BCB7-476C-B2AB-941D72ED277F}" presName="sibTrans" presStyleCnt="0"/>
      <dgm:spPr/>
    </dgm:pt>
    <dgm:pt modelId="{7ACB279A-F438-44B2-8EF8-8DE038573572}" type="pres">
      <dgm:prSet presAssocID="{0487A1E6-BE02-436A-84C4-FA3CAD00F3B5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0D7968-61D8-4D04-9A54-EC7D0A80635D}" type="pres">
      <dgm:prSet presAssocID="{7726E4A5-9E7E-476D-B030-4EF4D682EE02}" presName="sibTrans" presStyleCnt="0"/>
      <dgm:spPr/>
    </dgm:pt>
    <dgm:pt modelId="{33BCB25A-67FD-4695-93FB-DB3802B31288}" type="pres">
      <dgm:prSet presAssocID="{E8BC89E7-BDA1-4AC3-B980-290E3D2BC0D8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FBF4A0-3D82-4481-9D1D-F707546DEB21}" type="pres">
      <dgm:prSet presAssocID="{15057FF1-D2AB-4C92-997A-F40C8061C04C}" presName="sibTrans" presStyleCnt="0"/>
      <dgm:spPr/>
    </dgm:pt>
    <dgm:pt modelId="{632E42BC-0551-4A3C-B7DD-8F9C1DB822E4}" type="pres">
      <dgm:prSet presAssocID="{36522BC4-BFAE-40B1-B5E0-E1E4878B2F13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538E4A-397E-4546-A076-9F9506FCCA31}" type="pres">
      <dgm:prSet presAssocID="{E302AA9B-34AD-4C19-8CF0-26147A29C7E9}" presName="sibTrans" presStyleCnt="0"/>
      <dgm:spPr/>
    </dgm:pt>
    <dgm:pt modelId="{9136A6AF-C357-4467-86BD-4CF03933E83F}" type="pres">
      <dgm:prSet presAssocID="{71FF4102-51EB-47E4-B77F-3DC924C5162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825623-BE06-4246-AAE5-C1C076AEE0AE}" type="pres">
      <dgm:prSet presAssocID="{7871BBB9-416C-493A-ACCB-E509334B1441}" presName="sibTrans" presStyleCnt="0"/>
      <dgm:spPr/>
    </dgm:pt>
    <dgm:pt modelId="{73BC75AB-30FF-48F6-BDA6-E5295BE6BF4F}" type="pres">
      <dgm:prSet presAssocID="{B157F9EE-9687-415A-BDDB-522460A218C6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74DA29-1CFF-411C-AB7E-343C6E58A084}" type="pres">
      <dgm:prSet presAssocID="{E0A15792-0267-40DA-80A4-FC42CA0D13BE}" presName="sibTrans" presStyleCnt="0"/>
      <dgm:spPr/>
    </dgm:pt>
    <dgm:pt modelId="{0F3D3237-7D2B-4F2E-8159-B249CE727648}" type="pres">
      <dgm:prSet presAssocID="{D5BCC932-2862-4C29-A527-9800AD39C14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908BF6-4FD8-4B7B-A33B-19E2C93C0F68}" type="pres">
      <dgm:prSet presAssocID="{8ACEEF50-80DA-45E9-9FAC-C87BB84644C0}" presName="sibTrans" presStyleCnt="0"/>
      <dgm:spPr/>
    </dgm:pt>
    <dgm:pt modelId="{58425138-0309-49ED-8900-FFF317DBDA99}" type="pres">
      <dgm:prSet presAssocID="{FC413304-813A-4E38-AF12-A9FBCA6FDF15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B08F0B-4EEC-4B61-9AD3-AFDD8DC3D433}" type="pres">
      <dgm:prSet presAssocID="{8BF66E10-C20A-4760-9D1B-6C2CA848BB44}" presName="sibTrans" presStyleCnt="0"/>
      <dgm:spPr/>
    </dgm:pt>
    <dgm:pt modelId="{0B5CFAF7-87C3-487D-A75C-0BD2D6DB96F7}" type="pres">
      <dgm:prSet presAssocID="{11E2C0A7-D6F1-4236-A0D7-2A382D92FF00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5F8694-350F-42D1-8A52-7E88787381B5}" type="pres">
      <dgm:prSet presAssocID="{513619E8-9194-488F-8DFA-868C69F33681}" presName="sibTrans" presStyleCnt="0"/>
      <dgm:spPr/>
    </dgm:pt>
    <dgm:pt modelId="{4D97A944-79F8-4C28-A34D-583143020799}" type="pres">
      <dgm:prSet presAssocID="{E9039D6C-520D-408A-815C-562AC87FB38B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021AF7-1670-4644-8A7F-9D224736BA60}" type="pres">
      <dgm:prSet presAssocID="{FBE9DAC8-3B8C-4CDF-B78F-34EE0787BA6F}" presName="sibTrans" presStyleCnt="0"/>
      <dgm:spPr/>
    </dgm:pt>
    <dgm:pt modelId="{2D936BCA-DDE0-4D97-90DF-D6C1CDA4EB3F}" type="pres">
      <dgm:prSet presAssocID="{EC048734-AD39-4F9E-8FBC-3CDB7098C69C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C4F7599-64CD-4D7F-B621-B55C927B04F4}" srcId="{1AD6BCE9-2EED-4317-8F23-9A2B5B841003}" destId="{E9039D6C-520D-408A-815C-562AC87FB38B}" srcOrd="11" destOrd="0" parTransId="{0BA9615E-7719-43B5-8D5E-799362FAFEE6}" sibTransId="{FBE9DAC8-3B8C-4CDF-B78F-34EE0787BA6F}"/>
    <dgm:cxn modelId="{AFC18ECD-9039-4CFF-B675-8EB977878CC9}" type="presOf" srcId="{E9039D6C-520D-408A-815C-562AC87FB38B}" destId="{4D97A944-79F8-4C28-A34D-583143020799}" srcOrd="0" destOrd="0" presId="urn:microsoft.com/office/officeart/2005/8/layout/default"/>
    <dgm:cxn modelId="{89C91DD9-7E2F-44F6-AF57-51DC23B86409}" type="presOf" srcId="{1AD6BCE9-2EED-4317-8F23-9A2B5B841003}" destId="{53320CF1-506A-43BB-A4FD-6E71D54A5EB3}" srcOrd="0" destOrd="0" presId="urn:microsoft.com/office/officeart/2005/8/layout/default"/>
    <dgm:cxn modelId="{E1838555-776E-4C8E-AF94-4FC8BB1DA745}" type="presOf" srcId="{71FF4102-51EB-47E4-B77F-3DC924C51627}" destId="{9136A6AF-C357-4467-86BD-4CF03933E83F}" srcOrd="0" destOrd="0" presId="urn:microsoft.com/office/officeart/2005/8/layout/default"/>
    <dgm:cxn modelId="{C6520891-A562-426C-A134-24958A8949A0}" srcId="{1AD6BCE9-2EED-4317-8F23-9A2B5B841003}" destId="{E8BC89E7-BDA1-4AC3-B980-290E3D2BC0D8}" srcOrd="4" destOrd="0" parTransId="{4FDC17A7-E427-45AC-8437-A2B853F3F832}" sibTransId="{15057FF1-D2AB-4C92-997A-F40C8061C04C}"/>
    <dgm:cxn modelId="{8CC46132-7174-4467-913D-4D5DDB40F2F6}" type="presOf" srcId="{FC413304-813A-4E38-AF12-A9FBCA6FDF15}" destId="{58425138-0309-49ED-8900-FFF317DBDA99}" srcOrd="0" destOrd="0" presId="urn:microsoft.com/office/officeart/2005/8/layout/default"/>
    <dgm:cxn modelId="{FEC6CFD4-65B9-4E56-A372-E738BA52DC29}" srcId="{1AD6BCE9-2EED-4317-8F23-9A2B5B841003}" destId="{71FF4102-51EB-47E4-B77F-3DC924C51627}" srcOrd="6" destOrd="0" parTransId="{14CBC0C6-3CC6-405F-9904-87F1F179A484}" sibTransId="{7871BBB9-416C-493A-ACCB-E509334B1441}"/>
    <dgm:cxn modelId="{8287B389-1B94-44E4-987A-AE85A907BEB5}" type="presOf" srcId="{56D80304-6826-426B-84AF-2209338AF47A}" destId="{636E542C-F88B-441F-9CC6-9F9C0B5CA9D6}" srcOrd="0" destOrd="0" presId="urn:microsoft.com/office/officeart/2005/8/layout/default"/>
    <dgm:cxn modelId="{39E124F3-3026-401A-BE12-CF9B14ECAFA8}" srcId="{1AD6BCE9-2EED-4317-8F23-9A2B5B841003}" destId="{B157F9EE-9687-415A-BDDB-522460A218C6}" srcOrd="7" destOrd="0" parTransId="{87607570-5B2D-4A7A-93CB-10DCAA07C968}" sibTransId="{E0A15792-0267-40DA-80A4-FC42CA0D13BE}"/>
    <dgm:cxn modelId="{D366BE6F-04AE-4230-B1A3-007C331AA434}" srcId="{1AD6BCE9-2EED-4317-8F23-9A2B5B841003}" destId="{CE1C30DF-D4BD-4DC7-81DA-A1A5F729E46C}" srcOrd="1" destOrd="0" parTransId="{2CBB545E-CDEA-4A8F-8CDF-A7BCE1E3D877}" sibTransId="{2169FB50-FEFD-4FD7-9D51-E0C298964950}"/>
    <dgm:cxn modelId="{F8AA134B-7952-49BA-8266-528A060C7B6E}" srcId="{1AD6BCE9-2EED-4317-8F23-9A2B5B841003}" destId="{0487A1E6-BE02-436A-84C4-FA3CAD00F3B5}" srcOrd="3" destOrd="0" parTransId="{22F3CD0B-254D-4D82-BE93-2736A3DD689D}" sibTransId="{7726E4A5-9E7E-476D-B030-4EF4D682EE02}"/>
    <dgm:cxn modelId="{ADD420C1-F556-4086-8B10-81A70E5E1083}" srcId="{1AD6BCE9-2EED-4317-8F23-9A2B5B841003}" destId="{56D80304-6826-426B-84AF-2209338AF47A}" srcOrd="0" destOrd="0" parTransId="{52A1F576-C286-416E-A42B-8AC68895A5A5}" sibTransId="{76A14906-1908-4740-B93D-4934889D80D3}"/>
    <dgm:cxn modelId="{CE81675F-632D-4FE9-AB94-47B8EE794398}" type="presOf" srcId="{CE1C30DF-D4BD-4DC7-81DA-A1A5F729E46C}" destId="{ADCA6561-990F-4947-9939-7A3D91A53DBF}" srcOrd="0" destOrd="0" presId="urn:microsoft.com/office/officeart/2005/8/layout/default"/>
    <dgm:cxn modelId="{805E3A38-AA60-4161-AA3B-D72B99229068}" type="presOf" srcId="{96FC7389-21B0-4C05-B2BF-EFBDF87FAD8C}" destId="{08C954EA-49EC-423E-97FC-F4D89D420A17}" srcOrd="0" destOrd="0" presId="urn:microsoft.com/office/officeart/2005/8/layout/default"/>
    <dgm:cxn modelId="{CA8D094C-0039-49EB-BC7F-C247F9E95FFC}" srcId="{1AD6BCE9-2EED-4317-8F23-9A2B5B841003}" destId="{36522BC4-BFAE-40B1-B5E0-E1E4878B2F13}" srcOrd="5" destOrd="0" parTransId="{F2EE1740-0E74-43FA-AD91-A776A2FDC40B}" sibTransId="{E302AA9B-34AD-4C19-8CF0-26147A29C7E9}"/>
    <dgm:cxn modelId="{A3F41139-8BD5-45E8-B49A-2BE6AEFBEBF6}" type="presOf" srcId="{36522BC4-BFAE-40B1-B5E0-E1E4878B2F13}" destId="{632E42BC-0551-4A3C-B7DD-8F9C1DB822E4}" srcOrd="0" destOrd="0" presId="urn:microsoft.com/office/officeart/2005/8/layout/default"/>
    <dgm:cxn modelId="{DC625703-F68E-41B6-AF73-8B3CF57E2760}" srcId="{1AD6BCE9-2EED-4317-8F23-9A2B5B841003}" destId="{96FC7389-21B0-4C05-B2BF-EFBDF87FAD8C}" srcOrd="2" destOrd="0" parTransId="{64554835-5FD6-4149-8446-E9494D444842}" sibTransId="{364D2ABA-BCB7-476C-B2AB-941D72ED277F}"/>
    <dgm:cxn modelId="{B2B3BCC4-5331-4166-BC1C-6891B88D4465}" type="presOf" srcId="{11E2C0A7-D6F1-4236-A0D7-2A382D92FF00}" destId="{0B5CFAF7-87C3-487D-A75C-0BD2D6DB96F7}" srcOrd="0" destOrd="0" presId="urn:microsoft.com/office/officeart/2005/8/layout/default"/>
    <dgm:cxn modelId="{BC72E87A-2386-4C83-A6D0-3CB55668DE97}" srcId="{1AD6BCE9-2EED-4317-8F23-9A2B5B841003}" destId="{D5BCC932-2862-4C29-A527-9800AD39C147}" srcOrd="8" destOrd="0" parTransId="{62E20935-D527-4839-ABC3-6E8130AB819D}" sibTransId="{8ACEEF50-80DA-45E9-9FAC-C87BB84644C0}"/>
    <dgm:cxn modelId="{FB37D3F7-A1E3-4CFB-A5DF-9555231D2C11}" type="presOf" srcId="{EC048734-AD39-4F9E-8FBC-3CDB7098C69C}" destId="{2D936BCA-DDE0-4D97-90DF-D6C1CDA4EB3F}" srcOrd="0" destOrd="0" presId="urn:microsoft.com/office/officeart/2005/8/layout/default"/>
    <dgm:cxn modelId="{85455380-114D-4762-93B1-7F961A9A3311}" type="presOf" srcId="{0487A1E6-BE02-436A-84C4-FA3CAD00F3B5}" destId="{7ACB279A-F438-44B2-8EF8-8DE038573572}" srcOrd="0" destOrd="0" presId="urn:microsoft.com/office/officeart/2005/8/layout/default"/>
    <dgm:cxn modelId="{8D13DE5B-775A-41BF-88D5-30109132CA19}" type="presOf" srcId="{B157F9EE-9687-415A-BDDB-522460A218C6}" destId="{73BC75AB-30FF-48F6-BDA6-E5295BE6BF4F}" srcOrd="0" destOrd="0" presId="urn:microsoft.com/office/officeart/2005/8/layout/default"/>
    <dgm:cxn modelId="{41E010F6-C274-4705-96E0-2FFCABEC4927}" srcId="{1AD6BCE9-2EED-4317-8F23-9A2B5B841003}" destId="{11E2C0A7-D6F1-4236-A0D7-2A382D92FF00}" srcOrd="10" destOrd="0" parTransId="{4CFF83FB-CF92-429A-91FC-E28912AA50CF}" sibTransId="{513619E8-9194-488F-8DFA-868C69F33681}"/>
    <dgm:cxn modelId="{56207132-6195-4AE5-B201-63133D75EFAB}" srcId="{1AD6BCE9-2EED-4317-8F23-9A2B5B841003}" destId="{FC413304-813A-4E38-AF12-A9FBCA6FDF15}" srcOrd="9" destOrd="0" parTransId="{6320DEBF-39DC-47EB-8FB7-5F1089D9E96E}" sibTransId="{8BF66E10-C20A-4760-9D1B-6C2CA848BB44}"/>
    <dgm:cxn modelId="{1CE7043A-6E91-46C3-A9EB-517793CEB291}" srcId="{1AD6BCE9-2EED-4317-8F23-9A2B5B841003}" destId="{EC048734-AD39-4F9E-8FBC-3CDB7098C69C}" srcOrd="12" destOrd="0" parTransId="{5E50AF10-96AC-462C-B6AD-EB165A791064}" sibTransId="{819E06BD-286A-4A89-B0D0-265CC60F0362}"/>
    <dgm:cxn modelId="{E7D533A3-9F01-41A7-AFD9-563B30BB04F1}" type="presOf" srcId="{E8BC89E7-BDA1-4AC3-B980-290E3D2BC0D8}" destId="{33BCB25A-67FD-4695-93FB-DB3802B31288}" srcOrd="0" destOrd="0" presId="urn:microsoft.com/office/officeart/2005/8/layout/default"/>
    <dgm:cxn modelId="{EDD79C38-0F88-487D-866C-41C1AF2B9CF3}" type="presOf" srcId="{D5BCC932-2862-4C29-A527-9800AD39C147}" destId="{0F3D3237-7D2B-4F2E-8159-B249CE727648}" srcOrd="0" destOrd="0" presId="urn:microsoft.com/office/officeart/2005/8/layout/default"/>
    <dgm:cxn modelId="{BB4EB08D-B886-47E2-9FF4-FDBB7E9D1BFD}" type="presParOf" srcId="{53320CF1-506A-43BB-A4FD-6E71D54A5EB3}" destId="{636E542C-F88B-441F-9CC6-9F9C0B5CA9D6}" srcOrd="0" destOrd="0" presId="urn:microsoft.com/office/officeart/2005/8/layout/default"/>
    <dgm:cxn modelId="{6B920DE9-DB18-45A7-9AC6-0D4A269A5F5B}" type="presParOf" srcId="{53320CF1-506A-43BB-A4FD-6E71D54A5EB3}" destId="{DEC96C0E-0191-4F63-93B9-6765ED295A5D}" srcOrd="1" destOrd="0" presId="urn:microsoft.com/office/officeart/2005/8/layout/default"/>
    <dgm:cxn modelId="{4758337F-88FA-4672-8186-B708A2363092}" type="presParOf" srcId="{53320CF1-506A-43BB-A4FD-6E71D54A5EB3}" destId="{ADCA6561-990F-4947-9939-7A3D91A53DBF}" srcOrd="2" destOrd="0" presId="urn:microsoft.com/office/officeart/2005/8/layout/default"/>
    <dgm:cxn modelId="{7523B396-B507-4859-818A-F1A32E5B31FF}" type="presParOf" srcId="{53320CF1-506A-43BB-A4FD-6E71D54A5EB3}" destId="{87523366-3F39-4201-9610-F7C272B8F2D1}" srcOrd="3" destOrd="0" presId="urn:microsoft.com/office/officeart/2005/8/layout/default"/>
    <dgm:cxn modelId="{3F622371-DD50-4E65-95C3-937908396045}" type="presParOf" srcId="{53320CF1-506A-43BB-A4FD-6E71D54A5EB3}" destId="{08C954EA-49EC-423E-97FC-F4D89D420A17}" srcOrd="4" destOrd="0" presId="urn:microsoft.com/office/officeart/2005/8/layout/default"/>
    <dgm:cxn modelId="{7510E2D8-B1F7-4082-A25A-A6C471BFD99B}" type="presParOf" srcId="{53320CF1-506A-43BB-A4FD-6E71D54A5EB3}" destId="{48027416-3902-46B3-AC58-E4194046A71E}" srcOrd="5" destOrd="0" presId="urn:microsoft.com/office/officeart/2005/8/layout/default"/>
    <dgm:cxn modelId="{68662E65-9DC3-4759-B859-4E58346969ED}" type="presParOf" srcId="{53320CF1-506A-43BB-A4FD-6E71D54A5EB3}" destId="{7ACB279A-F438-44B2-8EF8-8DE038573572}" srcOrd="6" destOrd="0" presId="urn:microsoft.com/office/officeart/2005/8/layout/default"/>
    <dgm:cxn modelId="{6D71CEE8-FCC3-44D7-9E33-BDA2727B2D50}" type="presParOf" srcId="{53320CF1-506A-43BB-A4FD-6E71D54A5EB3}" destId="{2D0D7968-61D8-4D04-9A54-EC7D0A80635D}" srcOrd="7" destOrd="0" presId="urn:microsoft.com/office/officeart/2005/8/layout/default"/>
    <dgm:cxn modelId="{AA75066F-E84F-42D0-AB82-B107540E0BF9}" type="presParOf" srcId="{53320CF1-506A-43BB-A4FD-6E71D54A5EB3}" destId="{33BCB25A-67FD-4695-93FB-DB3802B31288}" srcOrd="8" destOrd="0" presId="urn:microsoft.com/office/officeart/2005/8/layout/default"/>
    <dgm:cxn modelId="{B12C5590-720D-43F1-B3C8-CBD927E83B4F}" type="presParOf" srcId="{53320CF1-506A-43BB-A4FD-6E71D54A5EB3}" destId="{6BFBF4A0-3D82-4481-9D1D-F707546DEB21}" srcOrd="9" destOrd="0" presId="urn:microsoft.com/office/officeart/2005/8/layout/default"/>
    <dgm:cxn modelId="{82DB775B-9FB1-4B43-AD0B-83025C51DFA4}" type="presParOf" srcId="{53320CF1-506A-43BB-A4FD-6E71D54A5EB3}" destId="{632E42BC-0551-4A3C-B7DD-8F9C1DB822E4}" srcOrd="10" destOrd="0" presId="urn:microsoft.com/office/officeart/2005/8/layout/default"/>
    <dgm:cxn modelId="{3F10CFC5-D296-4343-9F99-8F68FBDD1F2C}" type="presParOf" srcId="{53320CF1-506A-43BB-A4FD-6E71D54A5EB3}" destId="{D2538E4A-397E-4546-A076-9F9506FCCA31}" srcOrd="11" destOrd="0" presId="urn:microsoft.com/office/officeart/2005/8/layout/default"/>
    <dgm:cxn modelId="{C45A5DAC-0FC5-4D6C-8EEB-4A1814D9DAB4}" type="presParOf" srcId="{53320CF1-506A-43BB-A4FD-6E71D54A5EB3}" destId="{9136A6AF-C357-4467-86BD-4CF03933E83F}" srcOrd="12" destOrd="0" presId="urn:microsoft.com/office/officeart/2005/8/layout/default"/>
    <dgm:cxn modelId="{AFF66555-493F-4835-8207-2D2CF817CE2D}" type="presParOf" srcId="{53320CF1-506A-43BB-A4FD-6E71D54A5EB3}" destId="{66825623-BE06-4246-AAE5-C1C076AEE0AE}" srcOrd="13" destOrd="0" presId="urn:microsoft.com/office/officeart/2005/8/layout/default"/>
    <dgm:cxn modelId="{023E1D88-D512-4047-95C7-4D982B9E6F5D}" type="presParOf" srcId="{53320CF1-506A-43BB-A4FD-6E71D54A5EB3}" destId="{73BC75AB-30FF-48F6-BDA6-E5295BE6BF4F}" srcOrd="14" destOrd="0" presId="urn:microsoft.com/office/officeart/2005/8/layout/default"/>
    <dgm:cxn modelId="{B4028EF4-574E-4B02-B74E-32E39D128A40}" type="presParOf" srcId="{53320CF1-506A-43BB-A4FD-6E71D54A5EB3}" destId="{8374DA29-1CFF-411C-AB7E-343C6E58A084}" srcOrd="15" destOrd="0" presId="urn:microsoft.com/office/officeart/2005/8/layout/default"/>
    <dgm:cxn modelId="{2E6A5D5E-B04E-4615-9423-F3E615B9EB26}" type="presParOf" srcId="{53320CF1-506A-43BB-A4FD-6E71D54A5EB3}" destId="{0F3D3237-7D2B-4F2E-8159-B249CE727648}" srcOrd="16" destOrd="0" presId="urn:microsoft.com/office/officeart/2005/8/layout/default"/>
    <dgm:cxn modelId="{29DFAA31-0642-4260-8B50-D016910516D2}" type="presParOf" srcId="{53320CF1-506A-43BB-A4FD-6E71D54A5EB3}" destId="{09908BF6-4FD8-4B7B-A33B-19E2C93C0F68}" srcOrd="17" destOrd="0" presId="urn:microsoft.com/office/officeart/2005/8/layout/default"/>
    <dgm:cxn modelId="{46B6B2C1-6B0E-46C9-9F41-31C2F4F9BCD4}" type="presParOf" srcId="{53320CF1-506A-43BB-A4FD-6E71D54A5EB3}" destId="{58425138-0309-49ED-8900-FFF317DBDA99}" srcOrd="18" destOrd="0" presId="urn:microsoft.com/office/officeart/2005/8/layout/default"/>
    <dgm:cxn modelId="{41A49D3D-2FDF-451F-888F-5478B03EBE29}" type="presParOf" srcId="{53320CF1-506A-43BB-A4FD-6E71D54A5EB3}" destId="{D6B08F0B-4EEC-4B61-9AD3-AFDD8DC3D433}" srcOrd="19" destOrd="0" presId="urn:microsoft.com/office/officeart/2005/8/layout/default"/>
    <dgm:cxn modelId="{CE0DDE21-9C7B-466B-A177-DFB288FD789C}" type="presParOf" srcId="{53320CF1-506A-43BB-A4FD-6E71D54A5EB3}" destId="{0B5CFAF7-87C3-487D-A75C-0BD2D6DB96F7}" srcOrd="20" destOrd="0" presId="urn:microsoft.com/office/officeart/2005/8/layout/default"/>
    <dgm:cxn modelId="{9ABD3BF2-9947-4EB4-92CE-92A1EBEC0120}" type="presParOf" srcId="{53320CF1-506A-43BB-A4FD-6E71D54A5EB3}" destId="{AD5F8694-350F-42D1-8A52-7E88787381B5}" srcOrd="21" destOrd="0" presId="urn:microsoft.com/office/officeart/2005/8/layout/default"/>
    <dgm:cxn modelId="{A8775644-41B6-4D50-A66B-AC17D169AD9C}" type="presParOf" srcId="{53320CF1-506A-43BB-A4FD-6E71D54A5EB3}" destId="{4D97A944-79F8-4C28-A34D-583143020799}" srcOrd="22" destOrd="0" presId="urn:microsoft.com/office/officeart/2005/8/layout/default"/>
    <dgm:cxn modelId="{95E3AAB7-80C2-4FA5-B144-3D4DBAF0819E}" type="presParOf" srcId="{53320CF1-506A-43BB-A4FD-6E71D54A5EB3}" destId="{55021AF7-1670-4644-8A7F-9D224736BA60}" srcOrd="23" destOrd="0" presId="urn:microsoft.com/office/officeart/2005/8/layout/default"/>
    <dgm:cxn modelId="{02A218A3-F946-42FA-B1A8-709F56C69C43}" type="presParOf" srcId="{53320CF1-506A-43BB-A4FD-6E71D54A5EB3}" destId="{2D936BCA-DDE0-4D97-90DF-D6C1CDA4EB3F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A320-99B7-4CC1-B504-8405D3AD8711}">
      <dsp:nvSpPr>
        <dsp:cNvPr id="0" name=""/>
        <dsp:cNvSpPr/>
      </dsp:nvSpPr>
      <dsp:spPr>
        <a:xfrm>
          <a:off x="0" y="0"/>
          <a:ext cx="8237537" cy="2434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83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ده ساله اول</a:t>
          </a:r>
          <a:endParaRPr lang="fa-IR" sz="2400" kern="1200" dirty="0">
            <a:cs typeface="B Titr" panose="00000700000000000000" pitchFamily="2" charset="-78"/>
          </a:endParaRPr>
        </a:p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Koodak" panose="00000700000000000000" pitchFamily="2" charset="-78"/>
            </a:rPr>
            <a:t>حمایت از فعالیت‌های پژوهشی فناوری‌نانو برای </a:t>
          </a:r>
          <a:r>
            <a:rPr lang="fa-IR" sz="1900" u="sng" kern="1200" dirty="0" smtClean="0">
              <a:cs typeface="B Koodak" panose="00000700000000000000" pitchFamily="2" charset="-78"/>
            </a:rPr>
            <a:t>ورود</a:t>
          </a:r>
          <a:r>
            <a:rPr lang="fa-IR" sz="1900" kern="1200" dirty="0" smtClean="0">
              <a:cs typeface="B Koodak" panose="00000700000000000000" pitchFamily="2" charset="-78"/>
            </a:rPr>
            <a:t> محققان به این حوزه (رویکرد ترویجی)</a:t>
          </a:r>
          <a:endParaRPr lang="fa-IR" sz="1900" kern="1200" dirty="0">
            <a:cs typeface="B Koodak" panose="00000700000000000000" pitchFamily="2" charset="-78"/>
          </a:endParaRPr>
        </a:p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Koodak" panose="00000700000000000000" pitchFamily="2" charset="-78"/>
            </a:rPr>
            <a:t>پرورش نیروی انسانی متخصص به عنوان </a:t>
          </a:r>
          <a:r>
            <a:rPr lang="fa-IR" sz="1900" u="sng" kern="1200" dirty="0" smtClean="0">
              <a:cs typeface="B Koodak" panose="00000700000000000000" pitchFamily="2" charset="-78"/>
            </a:rPr>
            <a:t>پایه</a:t>
          </a:r>
          <a:r>
            <a:rPr lang="fa-IR" sz="1900" kern="1200" dirty="0" smtClean="0">
              <a:cs typeface="B Koodak" panose="00000700000000000000" pitchFamily="2" charset="-78"/>
            </a:rPr>
            <a:t> پیشرفت فناوری نانو در کشور</a:t>
          </a:r>
          <a:endParaRPr lang="fa-IR" sz="1900" kern="1200" dirty="0">
            <a:cs typeface="B Koodak" panose="00000700000000000000" pitchFamily="2" charset="-78"/>
          </a:endParaRPr>
        </a:p>
      </dsp:txBody>
      <dsp:txXfrm>
        <a:off x="0" y="0"/>
        <a:ext cx="6346596" cy="2434328"/>
      </dsp:txXfrm>
    </dsp:sp>
    <dsp:sp modelId="{3FADA616-B8DE-4EA2-A090-BA67F231C3C1}">
      <dsp:nvSpPr>
        <dsp:cNvPr id="0" name=""/>
        <dsp:cNvSpPr/>
      </dsp:nvSpPr>
      <dsp:spPr>
        <a:xfrm>
          <a:off x="6346596" y="243432"/>
          <a:ext cx="1647507" cy="19474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2783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FD8E9-8E1B-4B83-92CD-7003CF45D7A1}">
      <dsp:nvSpPr>
        <dsp:cNvPr id="0" name=""/>
        <dsp:cNvSpPr/>
      </dsp:nvSpPr>
      <dsp:spPr>
        <a:xfrm>
          <a:off x="0" y="2677761"/>
          <a:ext cx="8237537" cy="2434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83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ده سال دوم</a:t>
          </a:r>
          <a:endParaRPr lang="fa-IR" sz="2400" kern="1200" dirty="0">
            <a:cs typeface="B Titr" panose="00000700000000000000" pitchFamily="2" charset="-78"/>
          </a:endParaRPr>
        </a:p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Koodak" panose="00000700000000000000" pitchFamily="2" charset="-78"/>
            </a:rPr>
            <a:t>حمایت از تحقیقات باکیفیت با رویکرد </a:t>
          </a:r>
          <a:r>
            <a:rPr lang="fa-IR" sz="1900" u="sng" kern="1200" dirty="0" smtClean="0">
              <a:cs typeface="B Koodak" panose="00000700000000000000" pitchFamily="2" charset="-78"/>
            </a:rPr>
            <a:t>حرکت</a:t>
          </a:r>
          <a:r>
            <a:rPr lang="fa-IR" sz="1900" kern="1200" dirty="0" smtClean="0">
              <a:cs typeface="B Koodak" panose="00000700000000000000" pitchFamily="2" charset="-78"/>
            </a:rPr>
            <a:t> به سمت مرجعیت علمی</a:t>
          </a:r>
          <a:endParaRPr lang="fa-IR" sz="1900" kern="1200" dirty="0">
            <a:cs typeface="B Koodak" panose="00000700000000000000" pitchFamily="2" charset="-78"/>
          </a:endParaRPr>
        </a:p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cs typeface="B Koodak" panose="00000700000000000000" pitchFamily="2" charset="-78"/>
            </a:rPr>
            <a:t>حمایت از تحقیقات </a:t>
          </a:r>
          <a:r>
            <a:rPr lang="fa-IR" sz="1900" u="sng" kern="1200" dirty="0" smtClean="0">
              <a:cs typeface="B Koodak" panose="00000700000000000000" pitchFamily="2" charset="-78"/>
            </a:rPr>
            <a:t>کاربردی و صنعتی </a:t>
          </a:r>
          <a:r>
            <a:rPr lang="fa-IR" sz="1900" kern="1200" dirty="0" smtClean="0">
              <a:cs typeface="B Koodak" panose="00000700000000000000" pitchFamily="2" charset="-78"/>
            </a:rPr>
            <a:t>با رویکرد ماموریت‌گرا</a:t>
          </a:r>
          <a:endParaRPr lang="fa-IR" sz="1900" kern="1200" dirty="0">
            <a:cs typeface="B Koodak" panose="00000700000000000000" pitchFamily="2" charset="-78"/>
          </a:endParaRPr>
        </a:p>
      </dsp:txBody>
      <dsp:txXfrm>
        <a:off x="0" y="2677761"/>
        <a:ext cx="6346596" cy="2434328"/>
      </dsp:txXfrm>
    </dsp:sp>
    <dsp:sp modelId="{F8DF7656-ECF9-4AA4-9953-5CF6305845D3}">
      <dsp:nvSpPr>
        <dsp:cNvPr id="0" name=""/>
        <dsp:cNvSpPr/>
      </dsp:nvSpPr>
      <dsp:spPr>
        <a:xfrm>
          <a:off x="6346596" y="2921194"/>
          <a:ext cx="1647507" cy="19474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2783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AA21-51BD-400D-BD53-3D2628868E90}">
      <dsp:nvSpPr>
        <dsp:cNvPr id="0" name=""/>
        <dsp:cNvSpPr/>
      </dsp:nvSpPr>
      <dsp:spPr>
        <a:xfrm>
          <a:off x="3858465" y="1943100"/>
          <a:ext cx="1867177" cy="88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59"/>
              </a:lnTo>
              <a:lnTo>
                <a:pt x="1867177" y="605559"/>
              </a:lnTo>
              <a:lnTo>
                <a:pt x="1867177" y="888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53E07-021F-4200-810D-ED28CDE8E6F0}">
      <dsp:nvSpPr>
        <dsp:cNvPr id="0" name=""/>
        <dsp:cNvSpPr/>
      </dsp:nvSpPr>
      <dsp:spPr>
        <a:xfrm>
          <a:off x="1991288" y="1943100"/>
          <a:ext cx="1867177" cy="888606"/>
        </a:xfrm>
        <a:custGeom>
          <a:avLst/>
          <a:gdLst/>
          <a:ahLst/>
          <a:cxnLst/>
          <a:rect l="0" t="0" r="0" b="0"/>
          <a:pathLst>
            <a:path>
              <a:moveTo>
                <a:pt x="1867177" y="0"/>
              </a:moveTo>
              <a:lnTo>
                <a:pt x="1867177" y="605559"/>
              </a:lnTo>
              <a:lnTo>
                <a:pt x="0" y="605559"/>
              </a:lnTo>
              <a:lnTo>
                <a:pt x="0" y="888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79668-0008-428D-B210-9D644F57ECFB}">
      <dsp:nvSpPr>
        <dsp:cNvPr id="0" name=""/>
        <dsp:cNvSpPr/>
      </dsp:nvSpPr>
      <dsp:spPr>
        <a:xfrm>
          <a:off x="2330775" y="2933"/>
          <a:ext cx="3055380" cy="194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B3900-98FE-4991-AEC9-12E5BAFED26E}">
      <dsp:nvSpPr>
        <dsp:cNvPr id="0" name=""/>
        <dsp:cNvSpPr/>
      </dsp:nvSpPr>
      <dsp:spPr>
        <a:xfrm>
          <a:off x="2670261" y="325445"/>
          <a:ext cx="3055380" cy="1940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Titr" panose="00000700000000000000" pitchFamily="2" charset="-78"/>
            </a:rPr>
            <a:t>شاخص‌های انتخاب مجلات</a:t>
          </a:r>
          <a:endParaRPr lang="fa-IR" sz="3700" kern="1200" dirty="0">
            <a:cs typeface="B Titr" panose="00000700000000000000" pitchFamily="2" charset="-78"/>
          </a:endParaRPr>
        </a:p>
      </dsp:txBody>
      <dsp:txXfrm>
        <a:off x="2727087" y="382271"/>
        <a:ext cx="2941728" cy="1826514"/>
      </dsp:txXfrm>
    </dsp:sp>
    <dsp:sp modelId="{6651BEC5-5616-4435-9C33-F2D36A5C0484}">
      <dsp:nvSpPr>
        <dsp:cNvPr id="0" name=""/>
        <dsp:cNvSpPr/>
      </dsp:nvSpPr>
      <dsp:spPr>
        <a:xfrm>
          <a:off x="463598" y="2831706"/>
          <a:ext cx="3055380" cy="194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C1A02-E83C-4A15-ACCC-52C559AD66FC}">
      <dsp:nvSpPr>
        <dsp:cNvPr id="0" name=""/>
        <dsp:cNvSpPr/>
      </dsp:nvSpPr>
      <dsp:spPr>
        <a:xfrm>
          <a:off x="803084" y="3154218"/>
          <a:ext cx="3055380" cy="1940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cs typeface="+mj-cs"/>
            </a:rPr>
            <a:t>IF</a:t>
          </a:r>
          <a:endParaRPr lang="fa-IR" sz="4800" b="1" kern="1200" dirty="0">
            <a:cs typeface="+mj-cs"/>
          </a:endParaRPr>
        </a:p>
      </dsp:txBody>
      <dsp:txXfrm>
        <a:off x="859910" y="3211044"/>
        <a:ext cx="2941728" cy="1826514"/>
      </dsp:txXfrm>
    </dsp:sp>
    <dsp:sp modelId="{3F7AB606-DAA6-4226-BC24-220C130389DE}">
      <dsp:nvSpPr>
        <dsp:cNvPr id="0" name=""/>
        <dsp:cNvSpPr/>
      </dsp:nvSpPr>
      <dsp:spPr>
        <a:xfrm>
          <a:off x="4197952" y="2831706"/>
          <a:ext cx="3055380" cy="194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9FBE8-DE45-4675-A9C7-80566C88CABB}">
      <dsp:nvSpPr>
        <dsp:cNvPr id="0" name=""/>
        <dsp:cNvSpPr/>
      </dsp:nvSpPr>
      <dsp:spPr>
        <a:xfrm>
          <a:off x="4537439" y="3154218"/>
          <a:ext cx="3055380" cy="1940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cs typeface="+mj-cs"/>
            </a:rPr>
            <a:t>EF</a:t>
          </a:r>
          <a:endParaRPr lang="fa-IR" sz="4800" b="1" kern="1200" dirty="0">
            <a:cs typeface="+mj-cs"/>
          </a:endParaRPr>
        </a:p>
      </dsp:txBody>
      <dsp:txXfrm>
        <a:off x="4594265" y="3211044"/>
        <a:ext cx="2941728" cy="1826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345F8-ACC9-409D-BA6B-CEB3A5172BFA}">
      <dsp:nvSpPr>
        <dsp:cNvPr id="0" name=""/>
        <dsp:cNvSpPr/>
      </dsp:nvSpPr>
      <dsp:spPr>
        <a:xfrm>
          <a:off x="0" y="481899"/>
          <a:ext cx="795943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CD6CE-2402-477C-9CAA-2A0AE266B0AF}">
      <dsp:nvSpPr>
        <dsp:cNvPr id="0" name=""/>
        <dsp:cNvSpPr/>
      </dsp:nvSpPr>
      <dsp:spPr>
        <a:xfrm>
          <a:off x="142036" y="39099"/>
          <a:ext cx="7419428" cy="885600"/>
        </a:xfrm>
        <a:prstGeom prst="round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93" tIns="0" rIns="210593" bIns="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solidFill>
                <a:schemeClr val="tx1"/>
              </a:solidFill>
              <a:cs typeface="B Koodak" panose="00000700000000000000" pitchFamily="2" charset="-78"/>
            </a:rPr>
            <a:t>جهت‌دهی تحقیقات به سمت فعالیت‌های کاربردی و نتیجه‌گرا</a:t>
          </a:r>
          <a:endParaRPr lang="fa-IR" sz="2600" kern="1200" dirty="0">
            <a:solidFill>
              <a:schemeClr val="tx1"/>
            </a:solidFill>
            <a:cs typeface="B Koodak" panose="00000700000000000000" pitchFamily="2" charset="-78"/>
          </a:endParaRPr>
        </a:p>
      </dsp:txBody>
      <dsp:txXfrm>
        <a:off x="185267" y="82330"/>
        <a:ext cx="7332966" cy="799138"/>
      </dsp:txXfrm>
    </dsp:sp>
    <dsp:sp modelId="{AD81F24E-080E-4A5C-B30E-1FF97A327B89}">
      <dsp:nvSpPr>
        <dsp:cNvPr id="0" name=""/>
        <dsp:cNvSpPr/>
      </dsp:nvSpPr>
      <dsp:spPr>
        <a:xfrm>
          <a:off x="0" y="1842699"/>
          <a:ext cx="7959437" cy="756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94AE4-703B-45C8-8DB9-3E0003FF293E}">
      <dsp:nvSpPr>
        <dsp:cNvPr id="0" name=""/>
        <dsp:cNvSpPr/>
      </dsp:nvSpPr>
      <dsp:spPr>
        <a:xfrm>
          <a:off x="228451" y="1399899"/>
          <a:ext cx="7333013" cy="885600"/>
        </a:xfrm>
        <a:prstGeom prst="round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93" tIns="0" rIns="210593" bIns="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solidFill>
                <a:schemeClr val="tx1"/>
              </a:solidFill>
              <a:cs typeface="B Koodak" panose="00000700000000000000" pitchFamily="2" charset="-78"/>
            </a:rPr>
            <a:t>رفع نیاز، توسعه یا ارتقاء محصولات صنایع و شرکت‌های دانش‌بنیان با استفاده از فناوری‌نانو</a:t>
          </a:r>
          <a:endParaRPr lang="fa-IR" sz="2600" kern="1200" dirty="0">
            <a:solidFill>
              <a:schemeClr val="tx1"/>
            </a:solidFill>
            <a:cs typeface="B Koodak" panose="00000700000000000000" pitchFamily="2" charset="-78"/>
          </a:endParaRPr>
        </a:p>
      </dsp:txBody>
      <dsp:txXfrm>
        <a:off x="271682" y="1443130"/>
        <a:ext cx="7246551" cy="799138"/>
      </dsp:txXfrm>
    </dsp:sp>
    <dsp:sp modelId="{00FEDA7E-6E14-46D5-A049-104A3C4BA739}">
      <dsp:nvSpPr>
        <dsp:cNvPr id="0" name=""/>
        <dsp:cNvSpPr/>
      </dsp:nvSpPr>
      <dsp:spPr>
        <a:xfrm>
          <a:off x="0" y="3203500"/>
          <a:ext cx="7959437" cy="756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0F673-8C9C-4591-B2F4-7D4C3B00A3BD}">
      <dsp:nvSpPr>
        <dsp:cNvPr id="0" name=""/>
        <dsp:cNvSpPr/>
      </dsp:nvSpPr>
      <dsp:spPr>
        <a:xfrm>
          <a:off x="228451" y="2760699"/>
          <a:ext cx="7333013" cy="885600"/>
        </a:xfrm>
        <a:prstGeom prst="round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93" tIns="0" rIns="210593" bIns="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solidFill>
                <a:schemeClr val="tx1"/>
              </a:solidFill>
              <a:cs typeface="B Koodak" panose="00000700000000000000" pitchFamily="2" charset="-78"/>
            </a:rPr>
            <a:t>تقویت ارتباط صنعت و دانشگاه</a:t>
          </a:r>
          <a:endParaRPr lang="fa-IR" sz="2600" b="0" i="0" kern="1200" dirty="0">
            <a:solidFill>
              <a:schemeClr val="tx1"/>
            </a:solidFill>
            <a:cs typeface="B Koodak" panose="00000700000000000000" pitchFamily="2" charset="-78"/>
          </a:endParaRPr>
        </a:p>
      </dsp:txBody>
      <dsp:txXfrm>
        <a:off x="271682" y="2803930"/>
        <a:ext cx="7246551" cy="799138"/>
      </dsp:txXfrm>
    </dsp:sp>
    <dsp:sp modelId="{CDC3E490-4690-4DA6-9BE4-401D645B5E8E}">
      <dsp:nvSpPr>
        <dsp:cNvPr id="0" name=""/>
        <dsp:cNvSpPr/>
      </dsp:nvSpPr>
      <dsp:spPr>
        <a:xfrm>
          <a:off x="0" y="4564300"/>
          <a:ext cx="7959437" cy="756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8FDFD-1C95-46F9-B376-B2628AF74C43}">
      <dsp:nvSpPr>
        <dsp:cNvPr id="0" name=""/>
        <dsp:cNvSpPr/>
      </dsp:nvSpPr>
      <dsp:spPr>
        <a:xfrm>
          <a:off x="228451" y="4121500"/>
          <a:ext cx="7333013" cy="885600"/>
        </a:xfrm>
        <a:prstGeom prst="round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93" tIns="0" rIns="210593" bIns="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solidFill>
                <a:schemeClr val="tx1"/>
              </a:solidFill>
              <a:cs typeface="B Koodak" panose="00000700000000000000" pitchFamily="2" charset="-78"/>
            </a:rPr>
            <a:t>تقویت بنیه علمی شرکت‌های دانش‌بنیان</a:t>
          </a:r>
          <a:endParaRPr lang="fa-IR" sz="2600" b="0" i="0" kern="1200" dirty="0">
            <a:solidFill>
              <a:schemeClr val="tx1"/>
            </a:solidFill>
            <a:cs typeface="B Koodak" panose="00000700000000000000" pitchFamily="2" charset="-78"/>
          </a:endParaRPr>
        </a:p>
      </dsp:txBody>
      <dsp:txXfrm>
        <a:off x="271682" y="4164731"/>
        <a:ext cx="7246551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E542C-F88B-441F-9CC6-9F9C0B5CA9D6}">
      <dsp:nvSpPr>
        <dsp:cNvPr id="0" name=""/>
        <dsp:cNvSpPr/>
      </dsp:nvSpPr>
      <dsp:spPr>
        <a:xfrm>
          <a:off x="5295198" y="525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هدف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5295198" y="525"/>
        <a:ext cx="1589651" cy="953790"/>
      </dsp:txXfrm>
    </dsp:sp>
    <dsp:sp modelId="{ADCA6561-990F-4947-9939-7A3D91A53DBF}">
      <dsp:nvSpPr>
        <dsp:cNvPr id="0" name=""/>
        <dsp:cNvSpPr/>
      </dsp:nvSpPr>
      <dsp:spPr>
        <a:xfrm>
          <a:off x="3546581" y="525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تشریح طرح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3546581" y="525"/>
        <a:ext cx="1589651" cy="953790"/>
      </dsp:txXfrm>
    </dsp:sp>
    <dsp:sp modelId="{08C954EA-49EC-423E-97FC-F4D89D420A17}">
      <dsp:nvSpPr>
        <dsp:cNvPr id="0" name=""/>
        <dsp:cNvSpPr/>
      </dsp:nvSpPr>
      <dsp:spPr>
        <a:xfrm>
          <a:off x="1797965" y="525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کاربرد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1797965" y="525"/>
        <a:ext cx="1589651" cy="953790"/>
      </dsp:txXfrm>
    </dsp:sp>
    <dsp:sp modelId="{7ACB279A-F438-44B2-8EF8-8DE038573572}">
      <dsp:nvSpPr>
        <dsp:cNvPr id="0" name=""/>
        <dsp:cNvSpPr/>
      </dsp:nvSpPr>
      <dsp:spPr>
        <a:xfrm>
          <a:off x="49348" y="525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حوزه کاربردی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49348" y="525"/>
        <a:ext cx="1589651" cy="953790"/>
      </dsp:txXfrm>
    </dsp:sp>
    <dsp:sp modelId="{33BCB25A-67FD-4695-93FB-DB3802B31288}">
      <dsp:nvSpPr>
        <dsp:cNvPr id="0" name=""/>
        <dsp:cNvSpPr/>
      </dsp:nvSpPr>
      <dsp:spPr>
        <a:xfrm>
          <a:off x="5295198" y="1113281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مشخصات فنی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5295198" y="1113281"/>
        <a:ext cx="1589651" cy="953790"/>
      </dsp:txXfrm>
    </dsp:sp>
    <dsp:sp modelId="{632E42BC-0551-4A3C-B7DD-8F9C1DB822E4}">
      <dsp:nvSpPr>
        <dsp:cNvPr id="0" name=""/>
        <dsp:cNvSpPr/>
      </dsp:nvSpPr>
      <dsp:spPr>
        <a:xfrm>
          <a:off x="3546581" y="1113281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توضیح بخش نانویی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3546581" y="1113281"/>
        <a:ext cx="1589651" cy="953790"/>
      </dsp:txXfrm>
    </dsp:sp>
    <dsp:sp modelId="{9136A6AF-C357-4467-86BD-4CF03933E83F}">
      <dsp:nvSpPr>
        <dsp:cNvPr id="0" name=""/>
        <dsp:cNvSpPr/>
      </dsp:nvSpPr>
      <dsp:spPr>
        <a:xfrm>
          <a:off x="1797965" y="1113281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تعداد پایان نامه‌ها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1797965" y="1113281"/>
        <a:ext cx="1589651" cy="953790"/>
      </dsp:txXfrm>
    </dsp:sp>
    <dsp:sp modelId="{73BC75AB-30FF-48F6-BDA6-E5295BE6BF4F}">
      <dsp:nvSpPr>
        <dsp:cNvPr id="0" name=""/>
        <dsp:cNvSpPr/>
      </dsp:nvSpPr>
      <dsp:spPr>
        <a:xfrm>
          <a:off x="49348" y="1113281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عناوین پیشنهادی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49348" y="1113281"/>
        <a:ext cx="1589651" cy="953790"/>
      </dsp:txXfrm>
    </dsp:sp>
    <dsp:sp modelId="{0F3D3237-7D2B-4F2E-8159-B249CE727648}">
      <dsp:nvSpPr>
        <dsp:cNvPr id="0" name=""/>
        <dsp:cNvSpPr/>
      </dsp:nvSpPr>
      <dsp:spPr>
        <a:xfrm>
          <a:off x="5295198" y="2226037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چالش‌ها و محدودیت‌ها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5295198" y="2226037"/>
        <a:ext cx="1589651" cy="953790"/>
      </dsp:txXfrm>
    </dsp:sp>
    <dsp:sp modelId="{58425138-0309-49ED-8900-FFF317DBDA99}">
      <dsp:nvSpPr>
        <dsp:cNvPr id="0" name=""/>
        <dsp:cNvSpPr/>
      </dsp:nvSpPr>
      <dsp:spPr>
        <a:xfrm>
          <a:off x="3546581" y="2226037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تجهیزات کلیدی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3546581" y="2226037"/>
        <a:ext cx="1589651" cy="953790"/>
      </dsp:txXfrm>
    </dsp:sp>
    <dsp:sp modelId="{0B5CFAF7-87C3-487D-A75C-0BD2D6DB96F7}">
      <dsp:nvSpPr>
        <dsp:cNvPr id="0" name=""/>
        <dsp:cNvSpPr/>
      </dsp:nvSpPr>
      <dsp:spPr>
        <a:xfrm>
          <a:off x="1797965" y="2226037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نکات قابل توجه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1797965" y="2226037"/>
        <a:ext cx="1589651" cy="953790"/>
      </dsp:txXfrm>
    </dsp:sp>
    <dsp:sp modelId="{4D97A944-79F8-4C28-A34D-583143020799}">
      <dsp:nvSpPr>
        <dsp:cNvPr id="0" name=""/>
        <dsp:cNvSpPr/>
      </dsp:nvSpPr>
      <dsp:spPr>
        <a:xfrm>
          <a:off x="49348" y="2226037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رشته‌های تحصیلی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49348" y="2226037"/>
        <a:ext cx="1589651" cy="953790"/>
      </dsp:txXfrm>
    </dsp:sp>
    <dsp:sp modelId="{2D936BCA-DDE0-4D97-90DF-D6C1CDA4EB3F}">
      <dsp:nvSpPr>
        <dsp:cNvPr id="0" name=""/>
        <dsp:cNvSpPr/>
      </dsp:nvSpPr>
      <dsp:spPr>
        <a:xfrm>
          <a:off x="2672273" y="3338793"/>
          <a:ext cx="1589651" cy="953790"/>
        </a:xfrm>
        <a:prstGeom prst="rect">
          <a:avLst/>
        </a:prstGeom>
        <a:solidFill>
          <a:srgbClr val="65A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Yekan" panose="00000400000000000000" pitchFamily="2" charset="-78"/>
            </a:rPr>
            <a:t>کلمات کلیدی</a:t>
          </a:r>
          <a:endParaRPr lang="fa-IR" sz="2200" kern="1200" dirty="0">
            <a:solidFill>
              <a:schemeClr val="tx1"/>
            </a:solidFill>
            <a:cs typeface="B Yekan" panose="00000400000000000000" pitchFamily="2" charset="-78"/>
          </a:endParaRPr>
        </a:p>
      </dsp:txBody>
      <dsp:txXfrm>
        <a:off x="2672273" y="3338793"/>
        <a:ext cx="1589651" cy="953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613F9B-1049-477E-9352-75493CE9AA2A}" type="datetimeFigureOut">
              <a:rPr lang="fa-IR" smtClean="0"/>
              <a:t>18/04/1441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BF512C-E6A6-411C-90E0-4209F8EEE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31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AB6800-8620-4C55-B619-C75168A6D261}" type="datetimeFigureOut">
              <a:rPr lang="fa-IR" smtClean="0"/>
              <a:t>18/04/1441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2370E-D300-45F4-99F7-2A9011A126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27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02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09773" y="905103"/>
            <a:ext cx="6934198" cy="290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09773" y="146860"/>
            <a:ext cx="6934198" cy="660511"/>
          </a:xfrm>
          <a:prstGeom prst="rect">
            <a:avLst/>
          </a:prstGeom>
          <a:solidFill>
            <a:srgbClr val="65ACB0"/>
          </a:solidFill>
        </p:spPr>
        <p:txBody>
          <a:bodyPr lIns="0" tIns="0" rIns="0" bIns="0" anchor="ctr"/>
          <a:lstStyle>
            <a:lvl1pPr algn="ctr"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9571" y="2993571"/>
            <a:ext cx="6858000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3660" y="905103"/>
            <a:ext cx="7776680" cy="290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3660" y="146860"/>
            <a:ext cx="7776681" cy="660511"/>
          </a:xfrm>
          <a:prstGeom prst="rect">
            <a:avLst/>
          </a:prstGeom>
          <a:solidFill>
            <a:srgbClr val="65ACB0"/>
          </a:solidFill>
        </p:spPr>
        <p:txBody>
          <a:bodyPr lIns="0" tIns="0" rIns="0" bIns="0" anchor="ctr"/>
          <a:lstStyle>
            <a:lvl1pPr algn="ctr"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49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120" y="0"/>
            <a:ext cx="544286" cy="2526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pic>
        <p:nvPicPr>
          <p:cNvPr id="9" name="Picture 8" descr="Square 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6696" r="11137" b="6467"/>
          <a:stretch/>
        </p:blipFill>
        <p:spPr>
          <a:xfrm>
            <a:off x="7346270" y="4461658"/>
            <a:ext cx="1796143" cy="23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17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7250" y="1"/>
            <a:ext cx="1936750" cy="685800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0" name="Left Bracket 9"/>
          <p:cNvSpPr/>
          <p:nvPr/>
        </p:nvSpPr>
        <p:spPr>
          <a:xfrm>
            <a:off x="7483447" y="314170"/>
            <a:ext cx="91440" cy="853440"/>
          </a:xfrm>
          <a:prstGeom prst="leftBracke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0304" y="407073"/>
            <a:ext cx="1310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700" dirty="0" smtClean="0">
                <a:solidFill>
                  <a:schemeClr val="bg1"/>
                </a:solidFill>
                <a:latin typeface="Roboto Black"/>
                <a:cs typeface="B Lotus" panose="00000400000000000000" pitchFamily="2" charset="-78"/>
              </a:rPr>
              <a:t>پایان‌نامه‌های صنعتی-کاربردی</a:t>
            </a:r>
            <a:endParaRPr lang="en-US" sz="1700" dirty="0">
              <a:solidFill>
                <a:schemeClr val="bg1"/>
              </a:solidFill>
              <a:latin typeface="Roboto Black"/>
              <a:cs typeface="B Lotus" panose="00000400000000000000" pitchFamily="2" charset="-78"/>
            </a:endParaRPr>
          </a:p>
        </p:txBody>
      </p:sp>
      <p:sp>
        <p:nvSpPr>
          <p:cNvPr id="12" name="Left Bracket 11"/>
          <p:cNvSpPr/>
          <p:nvPr/>
        </p:nvSpPr>
        <p:spPr>
          <a:xfrm flipH="1">
            <a:off x="8839807" y="314170"/>
            <a:ext cx="91440" cy="853440"/>
          </a:xfrm>
          <a:prstGeom prst="leftBracke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</a:rPr>
              <a:t>=</a:t>
            </a:r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pic>
        <p:nvPicPr>
          <p:cNvPr id="13" name="Picture 12" descr="Square 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6696" r="11137" b="6467"/>
          <a:stretch/>
        </p:blipFill>
        <p:spPr>
          <a:xfrm>
            <a:off x="7207248" y="4274063"/>
            <a:ext cx="1936752" cy="25839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000623" y="407073"/>
            <a:ext cx="84758" cy="58262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423825" y="1435946"/>
            <a:ext cx="6421438" cy="501226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latin typeface="LaTO LIGHT"/>
                <a:cs typeface="B Lotus" panose="00000400000000000000" pitchFamily="2" charset="-78"/>
              </a:defRPr>
            </a:lvl1pPr>
            <a:lvl2pPr marL="457200" indent="0">
              <a:buNone/>
              <a:defRPr sz="1800">
                <a:latin typeface="LaTO LIGHT"/>
                <a:cs typeface="LaTO LIGHT"/>
              </a:defRPr>
            </a:lvl2pPr>
            <a:lvl3pPr marL="914400" indent="0">
              <a:buNone/>
              <a:defRPr sz="1800">
                <a:latin typeface="LaTO LIGHT"/>
                <a:cs typeface="LaTO LIGHT"/>
              </a:defRPr>
            </a:lvl3pPr>
            <a:lvl4pPr marL="1371600" indent="0">
              <a:buNone/>
              <a:defRPr sz="1800">
                <a:latin typeface="LaTO LIGHT"/>
                <a:cs typeface="LaTO LIGHT"/>
              </a:defRPr>
            </a:lvl4pPr>
            <a:lvl5pPr marL="1828800" indent="0">
              <a:buNone/>
              <a:defRPr sz="18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423825" y="407924"/>
            <a:ext cx="6421438" cy="71966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latin typeface="Roboto Black"/>
                <a:cs typeface="B Lotus" panose="00000400000000000000" pitchFamily="2" charset="-78"/>
              </a:defRPr>
            </a:lvl1pPr>
            <a:lvl2pPr marL="457200" indent="0">
              <a:buNone/>
              <a:defRPr sz="2800">
                <a:latin typeface="Roboto Black"/>
                <a:cs typeface="Roboto Black"/>
              </a:defRPr>
            </a:lvl2pPr>
            <a:lvl3pPr marL="914400" indent="0">
              <a:buNone/>
              <a:defRPr sz="2800">
                <a:latin typeface="Roboto Black"/>
                <a:cs typeface="Roboto Black"/>
              </a:defRPr>
            </a:lvl3pPr>
            <a:lvl4pPr marL="1371600" indent="0">
              <a:buNone/>
              <a:defRPr sz="2800">
                <a:latin typeface="Roboto Black"/>
                <a:cs typeface="Roboto Black"/>
              </a:defRPr>
            </a:lvl4pPr>
            <a:lvl5pPr marL="1828800" indent="0">
              <a:buNone/>
              <a:defRPr sz="2800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7250" y="1"/>
            <a:ext cx="1936750" cy="685800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pic>
        <p:nvPicPr>
          <p:cNvPr id="13" name="Picture 12" descr="Square 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6696" r="11137" b="6467"/>
          <a:stretch/>
        </p:blipFill>
        <p:spPr>
          <a:xfrm>
            <a:off x="7207248" y="4274063"/>
            <a:ext cx="1936752" cy="25839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6200000">
            <a:off x="3687141" y="2155129"/>
            <a:ext cx="84758" cy="388800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423825" y="1435946"/>
            <a:ext cx="6421438" cy="501226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latin typeface="LaTO LIGHT"/>
                <a:cs typeface="B Lotus" panose="00000400000000000000" pitchFamily="2" charset="-78"/>
              </a:defRPr>
            </a:lvl1pPr>
            <a:lvl2pPr marL="457200" indent="0">
              <a:buNone/>
              <a:defRPr sz="1800">
                <a:latin typeface="LaTO LIGHT"/>
                <a:cs typeface="LaTO LIGHT"/>
              </a:defRPr>
            </a:lvl2pPr>
            <a:lvl3pPr marL="914400" indent="0">
              <a:buNone/>
              <a:defRPr sz="1800">
                <a:latin typeface="LaTO LIGHT"/>
                <a:cs typeface="LaTO LIGHT"/>
              </a:defRPr>
            </a:lvl3pPr>
            <a:lvl4pPr marL="1371600" indent="0">
              <a:buNone/>
              <a:defRPr sz="1800">
                <a:latin typeface="LaTO LIGHT"/>
                <a:cs typeface="LaTO LIGHT"/>
              </a:defRPr>
            </a:lvl4pPr>
            <a:lvl5pPr marL="1828800" indent="0">
              <a:buNone/>
              <a:defRPr sz="18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423825" y="407924"/>
            <a:ext cx="6421438" cy="71966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latin typeface="Roboto Black"/>
                <a:cs typeface="B Lotus" panose="00000400000000000000" pitchFamily="2" charset="-78"/>
              </a:defRPr>
            </a:lvl1pPr>
            <a:lvl2pPr marL="457200" indent="0">
              <a:buNone/>
              <a:defRPr sz="2800">
                <a:latin typeface="Roboto Black"/>
                <a:cs typeface="Roboto Black"/>
              </a:defRPr>
            </a:lvl2pPr>
            <a:lvl3pPr marL="914400" indent="0">
              <a:buNone/>
              <a:defRPr sz="2800">
                <a:latin typeface="Roboto Black"/>
                <a:cs typeface="Roboto Black"/>
              </a:defRPr>
            </a:lvl3pPr>
            <a:lvl4pPr marL="1371600" indent="0">
              <a:buNone/>
              <a:defRPr sz="2800">
                <a:latin typeface="Roboto Black"/>
                <a:cs typeface="Roboto Black"/>
              </a:defRPr>
            </a:lvl4pPr>
            <a:lvl5pPr marL="1828800" indent="0">
              <a:buNone/>
              <a:defRPr sz="2800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31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7250" y="1"/>
            <a:ext cx="1936750" cy="685800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0" name="Left Bracket 9"/>
          <p:cNvSpPr/>
          <p:nvPr/>
        </p:nvSpPr>
        <p:spPr>
          <a:xfrm>
            <a:off x="7483447" y="314170"/>
            <a:ext cx="91440" cy="853440"/>
          </a:xfrm>
          <a:prstGeom prst="leftBracke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2" name="Left Bracket 11"/>
          <p:cNvSpPr/>
          <p:nvPr/>
        </p:nvSpPr>
        <p:spPr>
          <a:xfrm flipH="1">
            <a:off x="8839807" y="314170"/>
            <a:ext cx="91440" cy="853440"/>
          </a:xfrm>
          <a:prstGeom prst="leftBracke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</a:rPr>
              <a:t>=</a:t>
            </a:r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pic>
        <p:nvPicPr>
          <p:cNvPr id="13" name="Picture 12" descr="Square 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6696" r="11137" b="6467"/>
          <a:stretch/>
        </p:blipFill>
        <p:spPr>
          <a:xfrm>
            <a:off x="7207248" y="4274063"/>
            <a:ext cx="1936752" cy="25839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000623" y="407073"/>
            <a:ext cx="84758" cy="58262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423825" y="1435946"/>
            <a:ext cx="6421438" cy="501226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latin typeface="LaTO LIGHT"/>
                <a:cs typeface="B Lotus" panose="00000400000000000000" pitchFamily="2" charset="-78"/>
              </a:defRPr>
            </a:lvl1pPr>
            <a:lvl2pPr marL="457200" indent="0">
              <a:buNone/>
              <a:defRPr sz="1800">
                <a:latin typeface="LaTO LIGHT"/>
                <a:cs typeface="LaTO LIGHT"/>
              </a:defRPr>
            </a:lvl2pPr>
            <a:lvl3pPr marL="914400" indent="0">
              <a:buNone/>
              <a:defRPr sz="1800">
                <a:latin typeface="LaTO LIGHT"/>
                <a:cs typeface="LaTO LIGHT"/>
              </a:defRPr>
            </a:lvl3pPr>
            <a:lvl4pPr marL="1371600" indent="0">
              <a:buNone/>
              <a:defRPr sz="1800">
                <a:latin typeface="LaTO LIGHT"/>
                <a:cs typeface="LaTO LIGHT"/>
              </a:defRPr>
            </a:lvl4pPr>
            <a:lvl5pPr marL="1828800" indent="0">
              <a:buNone/>
              <a:defRPr sz="18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423825" y="407924"/>
            <a:ext cx="6421438" cy="71966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latin typeface="Roboto Black"/>
                <a:cs typeface="B Lotus" panose="00000400000000000000" pitchFamily="2" charset="-78"/>
              </a:defRPr>
            </a:lvl1pPr>
            <a:lvl2pPr marL="457200" indent="0">
              <a:buNone/>
              <a:defRPr sz="2800">
                <a:latin typeface="Roboto Black"/>
                <a:cs typeface="Roboto Black"/>
              </a:defRPr>
            </a:lvl2pPr>
            <a:lvl3pPr marL="914400" indent="0">
              <a:buNone/>
              <a:defRPr sz="2800">
                <a:latin typeface="Roboto Black"/>
                <a:cs typeface="Roboto Black"/>
              </a:defRPr>
            </a:lvl3pPr>
            <a:lvl4pPr marL="1371600" indent="0">
              <a:buNone/>
              <a:defRPr sz="2800">
                <a:latin typeface="Roboto Black"/>
                <a:cs typeface="Roboto Black"/>
              </a:defRPr>
            </a:lvl4pPr>
            <a:lvl5pPr marL="1828800" indent="0">
              <a:buNone/>
              <a:defRPr sz="2800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9862" y="2781785"/>
            <a:ext cx="117929" cy="129443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20304" y="407073"/>
            <a:ext cx="131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latin typeface="Roboto Black"/>
                <a:cs typeface="B Lotus" panose="00000400000000000000" pitchFamily="2" charset="-78"/>
              </a:rPr>
              <a:t>پایان‌نامه‌های صنعتی</a:t>
            </a:r>
            <a:endParaRPr lang="en-US" sz="2400" dirty="0">
              <a:solidFill>
                <a:schemeClr val="bg1"/>
              </a:solidFill>
              <a:latin typeface="Roboto Black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1815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7250" y="1"/>
            <a:ext cx="1936750" cy="685800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0" name="Left Bracket 9"/>
          <p:cNvSpPr/>
          <p:nvPr/>
        </p:nvSpPr>
        <p:spPr>
          <a:xfrm>
            <a:off x="7483447" y="314170"/>
            <a:ext cx="91440" cy="853440"/>
          </a:xfrm>
          <a:prstGeom prst="leftBracke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2" name="Left Bracket 11"/>
          <p:cNvSpPr/>
          <p:nvPr/>
        </p:nvSpPr>
        <p:spPr>
          <a:xfrm flipH="1">
            <a:off x="8839807" y="314170"/>
            <a:ext cx="91440" cy="853440"/>
          </a:xfrm>
          <a:prstGeom prst="leftBracke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</a:rPr>
              <a:t>=</a:t>
            </a:r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pic>
        <p:nvPicPr>
          <p:cNvPr id="13" name="Picture 12" descr="Square 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6696" r="11137" b="6467"/>
          <a:stretch/>
        </p:blipFill>
        <p:spPr>
          <a:xfrm>
            <a:off x="7207248" y="4274063"/>
            <a:ext cx="1936752" cy="25839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000623" y="407073"/>
            <a:ext cx="84758" cy="58262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423825" y="1435946"/>
            <a:ext cx="6421438" cy="501226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latin typeface="LaTO LIGHT"/>
                <a:cs typeface="B Lotus" panose="00000400000000000000" pitchFamily="2" charset="-78"/>
              </a:defRPr>
            </a:lvl1pPr>
            <a:lvl2pPr marL="457200" indent="0">
              <a:buNone/>
              <a:defRPr sz="1800">
                <a:latin typeface="LaTO LIGHT"/>
                <a:cs typeface="LaTO LIGHT"/>
              </a:defRPr>
            </a:lvl2pPr>
            <a:lvl3pPr marL="914400" indent="0">
              <a:buNone/>
              <a:defRPr sz="1800">
                <a:latin typeface="LaTO LIGHT"/>
                <a:cs typeface="LaTO LIGHT"/>
              </a:defRPr>
            </a:lvl3pPr>
            <a:lvl4pPr marL="1371600" indent="0">
              <a:buNone/>
              <a:defRPr sz="1800">
                <a:latin typeface="LaTO LIGHT"/>
                <a:cs typeface="LaTO LIGHT"/>
              </a:defRPr>
            </a:lvl4pPr>
            <a:lvl5pPr marL="1828800" indent="0">
              <a:buNone/>
              <a:defRPr sz="18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423825" y="407924"/>
            <a:ext cx="6421438" cy="71966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latin typeface="Roboto Black"/>
                <a:cs typeface="B Lotus" panose="00000400000000000000" pitchFamily="2" charset="-78"/>
              </a:defRPr>
            </a:lvl1pPr>
            <a:lvl2pPr marL="457200" indent="0">
              <a:buNone/>
              <a:defRPr sz="2800">
                <a:latin typeface="Roboto Black"/>
                <a:cs typeface="Roboto Black"/>
              </a:defRPr>
            </a:lvl2pPr>
            <a:lvl3pPr marL="914400" indent="0">
              <a:buNone/>
              <a:defRPr sz="2800">
                <a:latin typeface="Roboto Black"/>
                <a:cs typeface="Roboto Black"/>
              </a:defRPr>
            </a:lvl3pPr>
            <a:lvl4pPr marL="1371600" indent="0">
              <a:buNone/>
              <a:defRPr sz="2800">
                <a:latin typeface="Roboto Black"/>
                <a:cs typeface="Roboto Black"/>
              </a:defRPr>
            </a:lvl4pPr>
            <a:lvl5pPr marL="1828800" indent="0">
              <a:buNone/>
              <a:defRPr sz="2800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9862" y="2781785"/>
            <a:ext cx="117929" cy="1294430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299862" y="2408623"/>
            <a:ext cx="117929" cy="2003268"/>
          </a:xfrm>
          <a:prstGeom prst="rect">
            <a:avLst/>
          </a:prstGeom>
          <a:solidFill>
            <a:srgbClr val="D6413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520304" y="407073"/>
            <a:ext cx="131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latin typeface="Roboto Black"/>
                <a:cs typeface="B Lotus" panose="00000400000000000000" pitchFamily="2" charset="-78"/>
              </a:rPr>
              <a:t>پایان‌نامه‌های صنعتی</a:t>
            </a:r>
            <a:endParaRPr lang="en-US" sz="2400" dirty="0">
              <a:solidFill>
                <a:schemeClr val="bg1"/>
              </a:solidFill>
              <a:latin typeface="Roboto Black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76242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689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26228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313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6" r:id="rId6"/>
    <p:sldLayoutId id="2147483651" r:id="rId7"/>
    <p:sldLayoutId id="2147483652" r:id="rId8"/>
    <p:sldLayoutId id="2147483653" r:id="rId9"/>
    <p:sldLayoutId id="2147483658" r:id="rId10"/>
    <p:sldLayoutId id="2147483660" r:id="rId11"/>
    <p:sldLayoutId id="2147483659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76715" y="1802334"/>
            <a:ext cx="4390571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latin typeface="Roboto Black"/>
                <a:cs typeface="B Titr" panose="00000700000000000000" pitchFamily="2" charset="-78"/>
              </a:rPr>
              <a:t>حمایت‌های تشویقی</a:t>
            </a:r>
            <a:endParaRPr lang="fa-IR" sz="3600" dirty="0">
              <a:latin typeface="Roboto Black"/>
              <a:cs typeface="B Titr" panose="00000700000000000000" pitchFamily="2" charset="-78"/>
            </a:endParaRPr>
          </a:p>
          <a:p>
            <a:pPr algn="ctr">
              <a:lnSpc>
                <a:spcPct val="80000"/>
              </a:lnSpc>
            </a:pPr>
            <a:endParaRPr lang="fa-IR" sz="3200" dirty="0" smtClean="0">
              <a:latin typeface="Roboto Black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27839B"/>
                </a:solidFill>
                <a:latin typeface="Roboto Black"/>
                <a:cs typeface="B Titr" panose="00000700000000000000" pitchFamily="2" charset="-78"/>
              </a:rPr>
              <a:t>ستاد ویژه توسعه فناوری‌نانو</a:t>
            </a:r>
            <a:endParaRPr lang="en-US" sz="3200" dirty="0" smtClean="0">
              <a:solidFill>
                <a:srgbClr val="27839B"/>
              </a:solidFill>
              <a:latin typeface="Roboto Black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27839B"/>
                </a:solidFill>
                <a:latin typeface="Roboto Black"/>
                <a:cs typeface="B Titr" panose="00000700000000000000" pitchFamily="2" charset="-78"/>
              </a:rPr>
              <a:t>گ</a:t>
            </a:r>
            <a:r>
              <a:rPr lang="fa-IR" sz="2400" dirty="0" smtClean="0">
                <a:solidFill>
                  <a:srgbClr val="27839B"/>
                </a:solidFill>
                <a:latin typeface="Roboto Black"/>
                <a:cs typeface="B Titr" panose="00000700000000000000" pitchFamily="2" charset="-78"/>
              </a:rPr>
              <a:t>روه </a:t>
            </a:r>
            <a:r>
              <a:rPr lang="fa-IR" sz="2400" dirty="0">
                <a:solidFill>
                  <a:srgbClr val="27839B"/>
                </a:solidFill>
                <a:latin typeface="Roboto Black"/>
                <a:cs typeface="B Titr" panose="00000700000000000000" pitchFamily="2" charset="-78"/>
              </a:rPr>
              <a:t>توسعه </a:t>
            </a:r>
            <a:r>
              <a:rPr lang="fa-IR" sz="2400" dirty="0" smtClean="0">
                <a:solidFill>
                  <a:srgbClr val="27839B"/>
                </a:solidFill>
                <a:latin typeface="Roboto Black"/>
                <a:cs typeface="B Titr" panose="00000700000000000000" pitchFamily="2" charset="-78"/>
              </a:rPr>
              <a:t>سرمایه‌های انسانی</a:t>
            </a:r>
            <a:endParaRPr lang="fa-IR" sz="2400" dirty="0">
              <a:solidFill>
                <a:srgbClr val="27839B"/>
              </a:solidFill>
              <a:latin typeface="Roboto Black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Pacifico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latin typeface="Pacifico"/>
                <a:cs typeface="B Titr" panose="00000700000000000000" pitchFamily="2" charset="-78"/>
              </a:rPr>
              <a:t>آذر ماه 1398</a:t>
            </a:r>
            <a:endParaRPr lang="fa-IR" sz="2800" dirty="0">
              <a:latin typeface="Pacifico"/>
              <a:cs typeface="B Titr" panose="00000700000000000000" pitchFamily="2" charset="-78"/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2136349" y="2170724"/>
            <a:ext cx="126223" cy="2438400"/>
          </a:xfrm>
          <a:prstGeom prst="leftBracket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Left Bracket 6"/>
          <p:cNvSpPr/>
          <p:nvPr/>
        </p:nvSpPr>
        <p:spPr>
          <a:xfrm rot="10800000">
            <a:off x="6927996" y="2145895"/>
            <a:ext cx="126223" cy="2438400"/>
          </a:xfrm>
          <a:prstGeom prst="leftBracket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5923" y="208126"/>
            <a:ext cx="1652155" cy="8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65759" y="1501702"/>
            <a:ext cx="1842588" cy="1730100"/>
            <a:chOff x="5776913" y="2270126"/>
            <a:chExt cx="2587625" cy="14605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776913" y="2506663"/>
              <a:ext cx="2587625" cy="1223963"/>
            </a:xfrm>
            <a:custGeom>
              <a:avLst/>
              <a:gdLst>
                <a:gd name="T0" fmla="*/ 0 w 471"/>
                <a:gd name="T1" fmla="*/ 223 h 223"/>
                <a:gd name="T2" fmla="*/ 360 w 471"/>
                <a:gd name="T3" fmla="*/ 223 h 223"/>
                <a:gd name="T4" fmla="*/ 471 w 471"/>
                <a:gd name="T5" fmla="*/ 111 h 223"/>
                <a:gd name="T6" fmla="*/ 360 w 471"/>
                <a:gd name="T7" fmla="*/ 0 h 223"/>
                <a:gd name="T8" fmla="*/ 123 w 471"/>
                <a:gd name="T9" fmla="*/ 0 h 223"/>
                <a:gd name="T10" fmla="*/ 123 w 471"/>
                <a:gd name="T11" fmla="*/ 68 h 223"/>
                <a:gd name="T12" fmla="*/ 360 w 471"/>
                <a:gd name="T13" fmla="*/ 68 h 223"/>
                <a:gd name="T14" fmla="*/ 403 w 471"/>
                <a:gd name="T15" fmla="*/ 111 h 223"/>
                <a:gd name="T16" fmla="*/ 360 w 471"/>
                <a:gd name="T17" fmla="*/ 155 h 223"/>
                <a:gd name="T18" fmla="*/ 0 w 471"/>
                <a:gd name="T19" fmla="*/ 155 h 223"/>
                <a:gd name="T20" fmla="*/ 0 w 471"/>
                <a:gd name="T2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223">
                  <a:moveTo>
                    <a:pt x="0" y="223"/>
                  </a:moveTo>
                  <a:cubicBezTo>
                    <a:pt x="360" y="223"/>
                    <a:pt x="360" y="223"/>
                    <a:pt x="360" y="223"/>
                  </a:cubicBezTo>
                  <a:cubicBezTo>
                    <a:pt x="421" y="223"/>
                    <a:pt x="471" y="173"/>
                    <a:pt x="471" y="111"/>
                  </a:cubicBezTo>
                  <a:cubicBezTo>
                    <a:pt x="471" y="50"/>
                    <a:pt x="421" y="0"/>
                    <a:pt x="36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84" y="68"/>
                    <a:pt x="403" y="87"/>
                    <a:pt x="403" y="111"/>
                  </a:cubicBezTo>
                  <a:cubicBezTo>
                    <a:pt x="403" y="135"/>
                    <a:pt x="384" y="155"/>
                    <a:pt x="360" y="155"/>
                  </a:cubicBezTo>
                  <a:cubicBezTo>
                    <a:pt x="0" y="155"/>
                    <a:pt x="0" y="155"/>
                    <a:pt x="0" y="155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129338" y="2270126"/>
              <a:ext cx="460375" cy="839788"/>
            </a:xfrm>
            <a:custGeom>
              <a:avLst/>
              <a:gdLst>
                <a:gd name="T0" fmla="*/ 0 w 290"/>
                <a:gd name="T1" fmla="*/ 266 h 529"/>
                <a:gd name="T2" fmla="*/ 290 w 290"/>
                <a:gd name="T3" fmla="*/ 529 h 529"/>
                <a:gd name="T4" fmla="*/ 290 w 290"/>
                <a:gd name="T5" fmla="*/ 266 h 529"/>
                <a:gd name="T6" fmla="*/ 290 w 290"/>
                <a:gd name="T7" fmla="*/ 0 h 529"/>
                <a:gd name="T8" fmla="*/ 0 w 290"/>
                <a:gd name="T9" fmla="*/ 26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29">
                  <a:moveTo>
                    <a:pt x="0" y="266"/>
                  </a:moveTo>
                  <a:lnTo>
                    <a:pt x="290" y="529"/>
                  </a:lnTo>
                  <a:lnTo>
                    <a:pt x="290" y="266"/>
                  </a:lnTo>
                  <a:lnTo>
                    <a:pt x="290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74209" y="2504031"/>
            <a:ext cx="1970326" cy="1739503"/>
            <a:chOff x="3822700" y="3121026"/>
            <a:chExt cx="2767013" cy="1468437"/>
          </a:xfrm>
        </p:grpSpPr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822700" y="3357563"/>
              <a:ext cx="2767013" cy="1231900"/>
            </a:xfrm>
            <a:custGeom>
              <a:avLst/>
              <a:gdLst>
                <a:gd name="T0" fmla="*/ 504 w 504"/>
                <a:gd name="T1" fmla="*/ 224 h 224"/>
                <a:gd name="T2" fmla="*/ 112 w 504"/>
                <a:gd name="T3" fmla="*/ 224 h 224"/>
                <a:gd name="T4" fmla="*/ 0 w 504"/>
                <a:gd name="T5" fmla="*/ 112 h 224"/>
                <a:gd name="T6" fmla="*/ 112 w 504"/>
                <a:gd name="T7" fmla="*/ 0 h 224"/>
                <a:gd name="T8" fmla="*/ 382 w 504"/>
                <a:gd name="T9" fmla="*/ 0 h 224"/>
                <a:gd name="T10" fmla="*/ 382 w 504"/>
                <a:gd name="T11" fmla="*/ 68 h 224"/>
                <a:gd name="T12" fmla="*/ 112 w 504"/>
                <a:gd name="T13" fmla="*/ 68 h 224"/>
                <a:gd name="T14" fmla="*/ 68 w 504"/>
                <a:gd name="T15" fmla="*/ 112 h 224"/>
                <a:gd name="T16" fmla="*/ 112 w 504"/>
                <a:gd name="T17" fmla="*/ 156 h 224"/>
                <a:gd name="T18" fmla="*/ 504 w 504"/>
                <a:gd name="T19" fmla="*/ 156 h 224"/>
                <a:gd name="T20" fmla="*/ 504 w 504"/>
                <a:gd name="T2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224">
                  <a:moveTo>
                    <a:pt x="504" y="224"/>
                  </a:moveTo>
                  <a:cubicBezTo>
                    <a:pt x="112" y="224"/>
                    <a:pt x="112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68"/>
                    <a:pt x="382" y="68"/>
                    <a:pt x="38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88" y="68"/>
                    <a:pt x="68" y="88"/>
                    <a:pt x="68" y="112"/>
                  </a:cubicBezTo>
                  <a:cubicBezTo>
                    <a:pt x="68" y="136"/>
                    <a:pt x="88" y="156"/>
                    <a:pt x="112" y="156"/>
                  </a:cubicBezTo>
                  <a:cubicBezTo>
                    <a:pt x="504" y="156"/>
                    <a:pt x="504" y="156"/>
                    <a:pt x="504" y="156"/>
                  </a:cubicBezTo>
                  <a:lnTo>
                    <a:pt x="504" y="2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776913" y="3121026"/>
              <a:ext cx="461963" cy="846138"/>
            </a:xfrm>
            <a:custGeom>
              <a:avLst/>
              <a:gdLst>
                <a:gd name="T0" fmla="*/ 291 w 291"/>
                <a:gd name="T1" fmla="*/ 267 h 533"/>
                <a:gd name="T2" fmla="*/ 0 w 291"/>
                <a:gd name="T3" fmla="*/ 533 h 533"/>
                <a:gd name="T4" fmla="*/ 0 w 291"/>
                <a:gd name="T5" fmla="*/ 267 h 533"/>
                <a:gd name="T6" fmla="*/ 0 w 291"/>
                <a:gd name="T7" fmla="*/ 0 h 533"/>
                <a:gd name="T8" fmla="*/ 291 w 291"/>
                <a:gd name="T9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3">
                  <a:moveTo>
                    <a:pt x="291" y="267"/>
                  </a:moveTo>
                  <a:lnTo>
                    <a:pt x="0" y="533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291" y="2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5759" y="3543363"/>
            <a:ext cx="1842588" cy="1731982"/>
            <a:chOff x="5776913" y="3978276"/>
            <a:chExt cx="2587625" cy="1462088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6129338" y="3978276"/>
              <a:ext cx="460375" cy="841375"/>
            </a:xfrm>
            <a:custGeom>
              <a:avLst/>
              <a:gdLst>
                <a:gd name="T0" fmla="*/ 0 w 290"/>
                <a:gd name="T1" fmla="*/ 267 h 530"/>
                <a:gd name="T2" fmla="*/ 290 w 290"/>
                <a:gd name="T3" fmla="*/ 530 h 530"/>
                <a:gd name="T4" fmla="*/ 290 w 290"/>
                <a:gd name="T5" fmla="*/ 267 h 530"/>
                <a:gd name="T6" fmla="*/ 290 w 290"/>
                <a:gd name="T7" fmla="*/ 0 h 530"/>
                <a:gd name="T8" fmla="*/ 0 w 290"/>
                <a:gd name="T9" fmla="*/ 26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30">
                  <a:moveTo>
                    <a:pt x="0" y="267"/>
                  </a:moveTo>
                  <a:lnTo>
                    <a:pt x="290" y="530"/>
                  </a:lnTo>
                  <a:lnTo>
                    <a:pt x="290" y="267"/>
                  </a:lnTo>
                  <a:lnTo>
                    <a:pt x="29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776913" y="4210051"/>
              <a:ext cx="2587625" cy="1230313"/>
            </a:xfrm>
            <a:custGeom>
              <a:avLst/>
              <a:gdLst>
                <a:gd name="T0" fmla="*/ 360 w 471"/>
                <a:gd name="T1" fmla="*/ 0 h 224"/>
                <a:gd name="T2" fmla="*/ 123 w 471"/>
                <a:gd name="T3" fmla="*/ 0 h 224"/>
                <a:gd name="T4" fmla="*/ 123 w 471"/>
                <a:gd name="T5" fmla="*/ 69 h 224"/>
                <a:gd name="T6" fmla="*/ 360 w 471"/>
                <a:gd name="T7" fmla="*/ 69 h 224"/>
                <a:gd name="T8" fmla="*/ 403 w 471"/>
                <a:gd name="T9" fmla="*/ 112 h 224"/>
                <a:gd name="T10" fmla="*/ 360 w 471"/>
                <a:gd name="T11" fmla="*/ 156 h 224"/>
                <a:gd name="T12" fmla="*/ 0 w 471"/>
                <a:gd name="T13" fmla="*/ 156 h 224"/>
                <a:gd name="T14" fmla="*/ 0 w 471"/>
                <a:gd name="T15" fmla="*/ 224 h 224"/>
                <a:gd name="T16" fmla="*/ 360 w 471"/>
                <a:gd name="T17" fmla="*/ 224 h 224"/>
                <a:gd name="T18" fmla="*/ 471 w 471"/>
                <a:gd name="T19" fmla="*/ 112 h 224"/>
                <a:gd name="T20" fmla="*/ 360 w 471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224">
                  <a:moveTo>
                    <a:pt x="36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360" y="69"/>
                    <a:pt x="360" y="69"/>
                    <a:pt x="360" y="69"/>
                  </a:cubicBezTo>
                  <a:cubicBezTo>
                    <a:pt x="384" y="69"/>
                    <a:pt x="403" y="88"/>
                    <a:pt x="403" y="112"/>
                  </a:cubicBezTo>
                  <a:cubicBezTo>
                    <a:pt x="403" y="136"/>
                    <a:pt x="384" y="156"/>
                    <a:pt x="36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60" y="224"/>
                    <a:pt x="360" y="224"/>
                    <a:pt x="360" y="224"/>
                  </a:cubicBezTo>
                  <a:cubicBezTo>
                    <a:pt x="421" y="224"/>
                    <a:pt x="471" y="174"/>
                    <a:pt x="471" y="112"/>
                  </a:cubicBezTo>
                  <a:cubicBezTo>
                    <a:pt x="471" y="51"/>
                    <a:pt x="421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74209" y="4515827"/>
            <a:ext cx="1970326" cy="1739503"/>
            <a:chOff x="3822700" y="3121026"/>
            <a:chExt cx="2767013" cy="1468437"/>
          </a:xfrm>
        </p:grpSpPr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22700" y="3357563"/>
              <a:ext cx="2767013" cy="1231900"/>
            </a:xfrm>
            <a:custGeom>
              <a:avLst/>
              <a:gdLst>
                <a:gd name="T0" fmla="*/ 504 w 504"/>
                <a:gd name="T1" fmla="*/ 224 h 224"/>
                <a:gd name="T2" fmla="*/ 112 w 504"/>
                <a:gd name="T3" fmla="*/ 224 h 224"/>
                <a:gd name="T4" fmla="*/ 0 w 504"/>
                <a:gd name="T5" fmla="*/ 112 h 224"/>
                <a:gd name="T6" fmla="*/ 112 w 504"/>
                <a:gd name="T7" fmla="*/ 0 h 224"/>
                <a:gd name="T8" fmla="*/ 382 w 504"/>
                <a:gd name="T9" fmla="*/ 0 h 224"/>
                <a:gd name="T10" fmla="*/ 382 w 504"/>
                <a:gd name="T11" fmla="*/ 68 h 224"/>
                <a:gd name="T12" fmla="*/ 112 w 504"/>
                <a:gd name="T13" fmla="*/ 68 h 224"/>
                <a:gd name="T14" fmla="*/ 68 w 504"/>
                <a:gd name="T15" fmla="*/ 112 h 224"/>
                <a:gd name="T16" fmla="*/ 112 w 504"/>
                <a:gd name="T17" fmla="*/ 156 h 224"/>
                <a:gd name="T18" fmla="*/ 504 w 504"/>
                <a:gd name="T19" fmla="*/ 156 h 224"/>
                <a:gd name="T20" fmla="*/ 504 w 504"/>
                <a:gd name="T2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224">
                  <a:moveTo>
                    <a:pt x="504" y="224"/>
                  </a:moveTo>
                  <a:cubicBezTo>
                    <a:pt x="112" y="224"/>
                    <a:pt x="112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68"/>
                    <a:pt x="382" y="68"/>
                    <a:pt x="38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88" y="68"/>
                    <a:pt x="68" y="88"/>
                    <a:pt x="68" y="112"/>
                  </a:cubicBezTo>
                  <a:cubicBezTo>
                    <a:pt x="68" y="136"/>
                    <a:pt x="88" y="156"/>
                    <a:pt x="112" y="156"/>
                  </a:cubicBezTo>
                  <a:cubicBezTo>
                    <a:pt x="504" y="156"/>
                    <a:pt x="504" y="156"/>
                    <a:pt x="504" y="156"/>
                  </a:cubicBezTo>
                  <a:lnTo>
                    <a:pt x="504" y="2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776913" y="3121026"/>
              <a:ext cx="461963" cy="846138"/>
            </a:xfrm>
            <a:custGeom>
              <a:avLst/>
              <a:gdLst>
                <a:gd name="T0" fmla="*/ 291 w 291"/>
                <a:gd name="T1" fmla="*/ 267 h 533"/>
                <a:gd name="T2" fmla="*/ 0 w 291"/>
                <a:gd name="T3" fmla="*/ 533 h 533"/>
                <a:gd name="T4" fmla="*/ 0 w 291"/>
                <a:gd name="T5" fmla="*/ 267 h 533"/>
                <a:gd name="T6" fmla="*/ 0 w 291"/>
                <a:gd name="T7" fmla="*/ 0 h 533"/>
                <a:gd name="T8" fmla="*/ 291 w 291"/>
                <a:gd name="T9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3">
                  <a:moveTo>
                    <a:pt x="291" y="267"/>
                  </a:moveTo>
                  <a:lnTo>
                    <a:pt x="0" y="533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291" y="2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66582" y="3448601"/>
            <a:ext cx="1179707" cy="130564"/>
            <a:chOff x="3037765" y="2380012"/>
            <a:chExt cx="1572943" cy="174085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8" name="Inhaltsplatzhalter 4"/>
          <p:cNvSpPr txBox="1">
            <a:spLocks/>
          </p:cNvSpPr>
          <p:nvPr/>
        </p:nvSpPr>
        <p:spPr>
          <a:xfrm>
            <a:off x="-53159" y="2905110"/>
            <a:ext cx="2165719" cy="15696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 smtClean="0">
                <a:solidFill>
                  <a:schemeClr val="accent3"/>
                </a:solidFill>
                <a:latin typeface="+mj-lt"/>
                <a:cs typeface="B Zar" panose="00000400000000000000" pitchFamily="2" charset="-78"/>
              </a:rPr>
              <a:t>پایان نامه دارای نمونه اولیه</a:t>
            </a:r>
            <a:endParaRPr lang="en-US" sz="1200" b="1" dirty="0" smtClean="0">
              <a:solidFill>
                <a:schemeClr val="accent3"/>
              </a:solidFill>
              <a:latin typeface="+mj-lt"/>
              <a:cs typeface="B Zar" panose="00000400000000000000" pitchFamily="2" charset="-78"/>
            </a:endParaRP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2 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میلیون تومان دانشجو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1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میلیون تومان استاد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راهنما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2 میلیون تومان اعتبار خدمات آزمایشگاهی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endParaRPr lang="fa-IR" sz="12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66582" y="5496192"/>
            <a:ext cx="1179707" cy="130564"/>
            <a:chOff x="3037765" y="2380012"/>
            <a:chExt cx="1572943" cy="174085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3" name="Inhaltsplatzhalter 4"/>
          <p:cNvSpPr txBox="1">
            <a:spLocks/>
          </p:cNvSpPr>
          <p:nvPr/>
        </p:nvSpPr>
        <p:spPr>
          <a:xfrm>
            <a:off x="60466" y="4294432"/>
            <a:ext cx="2192491" cy="205440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>
                <a:solidFill>
                  <a:srgbClr val="4BACC6"/>
                </a:solidFill>
                <a:latin typeface="+mj-lt"/>
                <a:cs typeface="B Zar" panose="00000400000000000000" pitchFamily="2" charset="-78"/>
              </a:rPr>
              <a:t>پس از تصویب پروپزال در دانشگاه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1 </a:t>
            </a:r>
            <a:r>
              <a:rPr lang="fa-IR" sz="1200" dirty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میلیون تومان دانشجو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0.5 میلیون تومان </a:t>
            </a:r>
            <a:r>
              <a:rPr lang="fa-IR" sz="12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استاد راهنما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0.3 میلیون تومان رابط صنعتی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2 میلیون تومان اعتبار خدمات آزمایشگاهی برای دکتری (80% تخفیف)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1 میلیون تومان اعتبار خدمات آزمایشگاهی برای </a:t>
            </a:r>
            <a:r>
              <a:rPr lang="fa-IR" sz="12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کارشناسی ‌ارشد(80</a:t>
            </a:r>
            <a:r>
              <a:rPr lang="fa-IR" sz="1200" dirty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% تخفیف</a:t>
            </a:r>
            <a:r>
              <a:rPr lang="fa-IR" sz="12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)</a:t>
            </a:r>
            <a:endParaRPr lang="fa-IR" sz="1200" dirty="0">
              <a:solidFill>
                <a:schemeClr val="tx1"/>
              </a:solidFill>
              <a:latin typeface="+mn-lt"/>
              <a:cs typeface="B Zar" panose="00000400000000000000" pitchFamily="2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 flipH="1">
            <a:off x="5791612" y="2387558"/>
            <a:ext cx="1179707" cy="130564"/>
            <a:chOff x="3037765" y="2380012"/>
            <a:chExt cx="1572943" cy="17408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8" name="Inhaltsplatzhalter 4"/>
          <p:cNvSpPr txBox="1">
            <a:spLocks/>
          </p:cNvSpPr>
          <p:nvPr/>
        </p:nvSpPr>
        <p:spPr>
          <a:xfrm flipH="1">
            <a:off x="6923314" y="1726765"/>
            <a:ext cx="2014100" cy="108491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>
                <a:solidFill>
                  <a:schemeClr val="accent2"/>
                </a:solidFill>
                <a:latin typeface="+mj-lt"/>
                <a:cs typeface="B Zar" panose="00000400000000000000" pitchFamily="2" charset="-78"/>
              </a:rPr>
              <a:t>پس از دریافت تاییدیه نانومقیاس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3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میلیون تومان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پاداش دانشجو</a:t>
            </a:r>
            <a:endParaRPr lang="fa-IR" sz="12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2 میلیون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تومان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پاداش استاد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راهنما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5 میلیون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تومان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پاداش رابط صنعتی</a:t>
            </a:r>
            <a:endParaRPr lang="fa-IR" sz="12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 flipH="1">
            <a:off x="5791612" y="4481351"/>
            <a:ext cx="1179707" cy="130564"/>
            <a:chOff x="3037765" y="2380012"/>
            <a:chExt cx="1572943" cy="174085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3" name="Inhaltsplatzhalter 4"/>
          <p:cNvSpPr txBox="1">
            <a:spLocks/>
          </p:cNvSpPr>
          <p:nvPr/>
        </p:nvSpPr>
        <p:spPr>
          <a:xfrm flipH="1">
            <a:off x="6964648" y="4004177"/>
            <a:ext cx="1784717" cy="108491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200" b="1" dirty="0">
                <a:solidFill>
                  <a:schemeClr val="accent4"/>
                </a:solidFill>
                <a:latin typeface="+mj-lt"/>
                <a:cs typeface="B Zar" panose="00000400000000000000" pitchFamily="2" charset="-78"/>
              </a:rPr>
              <a:t>پس از دفاع از </a:t>
            </a:r>
            <a:r>
              <a:rPr lang="fa-IR" sz="1200" b="1" dirty="0" smtClean="0">
                <a:solidFill>
                  <a:schemeClr val="accent4"/>
                </a:solidFill>
                <a:latin typeface="+mj-lt"/>
                <a:cs typeface="B Zar" panose="00000400000000000000" pitchFamily="2" charset="-78"/>
              </a:rPr>
              <a:t>پایان‌نامه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3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میلیون تومان دانشجو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1.5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میلیون تومان استاد راهنما</a:t>
            </a:r>
          </a:p>
          <a:p>
            <a:pPr algn="r" rt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0.3 میلیون تومان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رابط صنعتی</a:t>
            </a:r>
            <a:endParaRPr lang="fa-IR" sz="12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68" y="5718185"/>
            <a:ext cx="1290947" cy="726158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50" y="1536827"/>
            <a:ext cx="924557" cy="9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6711" y="157661"/>
            <a:ext cx="6934200" cy="660400"/>
          </a:xfrm>
          <a:prstGeom prst="rect">
            <a:avLst/>
          </a:prstGeom>
          <a:solidFill>
            <a:srgbClr val="65ACB0"/>
          </a:solidFill>
        </p:spPr>
        <p:txBody>
          <a:bodyPr/>
          <a:lstStyle/>
          <a:p>
            <a:r>
              <a:rPr lang="fa-IR" sz="2400" b="1" dirty="0" smtClean="0">
                <a:cs typeface="B Zar" panose="00000400000000000000" pitchFamily="2" charset="-78"/>
              </a:rPr>
              <a:t>حمایت‌ها</a:t>
            </a:r>
            <a:endParaRPr lang="fa-I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3190" y="1622890"/>
            <a:ext cx="3468883" cy="646331"/>
          </a:xfrm>
          <a:prstGeom prst="rect">
            <a:avLst/>
          </a:prstGeom>
          <a:solidFill>
            <a:srgbClr val="65ACB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cs typeface="B Yagut" panose="00000400000000000000" pitchFamily="2" charset="-78"/>
              </a:rPr>
              <a:t>استاد و دانشجو در مجموع 14 میلیون تومان حمایت دریافت می‌کنند.</a:t>
            </a:r>
            <a:endParaRPr lang="fa-IR" b="1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00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0000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20000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accel="20000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8" grpId="0"/>
      <p:bldP spid="5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65ACB0"/>
          </a:solidFill>
        </p:spPr>
        <p:txBody>
          <a:bodyPr/>
          <a:lstStyle/>
          <a:p>
            <a:pPr rtl="1"/>
            <a:r>
              <a:rPr lang="en-US" sz="3600" dirty="0" smtClean="0"/>
              <a:t>RFP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1170474"/>
              </p:ext>
            </p:extLst>
          </p:nvPr>
        </p:nvGraphicFramePr>
        <p:xfrm>
          <a:off x="709773" y="1629708"/>
          <a:ext cx="6934198" cy="42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3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موجود روی سایت ستاد نانو</a:t>
            </a:r>
            <a:endParaRPr lang="en-US" dirty="0" smtClean="0"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65ACB0"/>
          </a:solidFill>
        </p:spPr>
        <p:txBody>
          <a:bodyPr/>
          <a:lstStyle/>
          <a:p>
            <a:pPr rtl="1"/>
            <a:r>
              <a:rPr lang="fa-IR" dirty="0" smtClean="0">
                <a:cs typeface="B Zar" panose="00000400000000000000" pitchFamily="2" charset="-78"/>
              </a:rPr>
              <a:t>عناوین</a:t>
            </a:r>
            <a:r>
              <a:rPr lang="en-US" sz="3600" dirty="0" smtClean="0"/>
              <a:t>RFP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8011" y="1111188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Zar" panose="00000400000000000000" pitchFamily="2" charset="-78"/>
              </a:rPr>
              <a:t>41 عنوان </a:t>
            </a:r>
            <a:r>
              <a:rPr lang="en-US" sz="1600" dirty="0" smtClean="0">
                <a:cs typeface="B Zar" panose="00000400000000000000" pitchFamily="2" charset="-78"/>
              </a:rPr>
              <a:t>RFP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81001" y="900662"/>
            <a:ext cx="2824907" cy="1249303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en-US" sz="2500" dirty="0" smtClean="0">
                <a:cs typeface="B Zar" panose="00000400000000000000" pitchFamily="2" charset="-78"/>
              </a:rPr>
              <a:t>Nano.ir/</a:t>
            </a:r>
            <a:r>
              <a:rPr lang="en-US" sz="2500" dirty="0" err="1" smtClean="0">
                <a:cs typeface="B Zar" panose="00000400000000000000" pitchFamily="2" charset="-78"/>
              </a:rPr>
              <a:t>rfp</a:t>
            </a:r>
            <a:endParaRPr lang="en-US" sz="2500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46" y="1535615"/>
            <a:ext cx="2257425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4" y="2485311"/>
            <a:ext cx="4655128" cy="4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8" y="923327"/>
            <a:ext cx="6419644" cy="50113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7653" y="2577040"/>
            <a:ext cx="6684169" cy="9608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rtl="1"/>
            <a:r>
              <a:rPr lang="fa-IR" altLang="fa-IR" dirty="0" smtClean="0">
                <a:solidFill>
                  <a:schemeClr val="tx1"/>
                </a:solidFill>
              </a:rPr>
              <a:t>با تشکر از توجه شما</a:t>
            </a:r>
          </a:p>
          <a:p>
            <a:pPr rtl="1"/>
            <a:endParaRPr lang="fa-IR" altLang="fa-IR" dirty="0">
              <a:solidFill>
                <a:schemeClr val="tx1"/>
              </a:solidFill>
            </a:endParaRPr>
          </a:p>
          <a:p>
            <a:pPr rtl="1"/>
            <a:r>
              <a:rPr lang="en-US" altLang="fa-IR" dirty="0" smtClean="0">
                <a:solidFill>
                  <a:schemeClr val="tx1"/>
                </a:solidFill>
                <a:cs typeface="+mj-cs"/>
              </a:rPr>
              <a:t>hrdc@nano.ir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88964" y="3393195"/>
            <a:ext cx="3778785" cy="11017"/>
          </a:xfrm>
          <a:prstGeom prst="line">
            <a:avLst/>
          </a:prstGeom>
          <a:ln w="57150">
            <a:solidFill>
              <a:srgbClr val="4BACC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4078571"/>
              </p:ext>
            </p:extLst>
          </p:nvPr>
        </p:nvGraphicFramePr>
        <p:xfrm>
          <a:off x="381001" y="1439863"/>
          <a:ext cx="8237537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1001" y="455086"/>
            <a:ext cx="8368364" cy="660511"/>
          </a:xfrm>
          <a:prstGeom prst="rect">
            <a:avLst/>
          </a:prstGeom>
          <a:solidFill>
            <a:srgbClr val="65ACB0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>
                <a:cs typeface="B Zar" panose="00000400000000000000" pitchFamily="2" charset="-78"/>
              </a:rPr>
              <a:t>تغییر </a:t>
            </a:r>
            <a:r>
              <a:rPr lang="fa-IR" sz="3600" dirty="0" smtClean="0">
                <a:cs typeface="B Zar" panose="00000400000000000000" pitchFamily="2" charset="-78"/>
              </a:rPr>
              <a:t>رویکرد</a:t>
            </a:r>
            <a:endParaRPr lang="fa-IR" sz="3600" dirty="0">
              <a:cs typeface="B Zar" panose="000004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0219" y="4073236"/>
            <a:ext cx="8312727" cy="2479965"/>
          </a:xfrm>
          <a:prstGeom prst="roundRect">
            <a:avLst/>
          </a:prstGeom>
          <a:solidFill>
            <a:srgbClr val="65ACB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اجرای برنامه حمایت تشویقی از سال 1383</a:t>
            </a:r>
          </a:p>
          <a:p>
            <a:pPr algn="ctr" rtl="1"/>
            <a:endParaRPr lang="fa-IR" sz="2400" dirty="0" smtClean="0">
              <a:cs typeface="B Zar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Zar" panose="00000400000000000000" pitchFamily="2" charset="-78"/>
              </a:rPr>
              <a:t>حمایت از پایان‌نامه‌های تحصیلات تکمیلی</a:t>
            </a:r>
          </a:p>
          <a:p>
            <a:pPr algn="ctr" rtl="1"/>
            <a:r>
              <a:rPr lang="fa-IR" sz="2400" dirty="0" smtClean="0">
                <a:cs typeface="B Zar" panose="00000400000000000000" pitchFamily="2" charset="-78"/>
              </a:rPr>
              <a:t>حمایت از انتشار و ارائه مقالات</a:t>
            </a:r>
          </a:p>
          <a:p>
            <a:pPr algn="ctr" rtl="1"/>
            <a:r>
              <a:rPr lang="fa-IR" sz="2400" dirty="0" smtClean="0">
                <a:cs typeface="B Zar" panose="00000400000000000000" pitchFamily="2" charset="-78"/>
              </a:rPr>
              <a:t>حمایت از برگزاری رویدادهای فناوری‌نانو</a:t>
            </a:r>
          </a:p>
          <a:p>
            <a:pPr algn="ctr" rtl="1"/>
            <a:r>
              <a:rPr lang="fa-IR" sz="2400" dirty="0" smtClean="0">
                <a:cs typeface="B Zar" panose="00000400000000000000" pitchFamily="2" charset="-78"/>
              </a:rPr>
              <a:t>حمایت از انتشار کتاب و ...</a:t>
            </a:r>
          </a:p>
        </p:txBody>
      </p:sp>
    </p:spTree>
    <p:extLst>
      <p:ext uri="{BB962C8B-B14F-4D97-AF65-F5344CB8AC3E}">
        <p14:creationId xmlns:p14="http://schemas.microsoft.com/office/powerpoint/2010/main" val="25626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F7656-ECF9-4AA4-9953-5CF630584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0FD8E9-8E1B-4B83-92CD-7003CF45D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76715" y="2384225"/>
            <a:ext cx="4390571" cy="232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latin typeface="Roboto Black"/>
                <a:cs typeface="B Titr" panose="00000700000000000000" pitchFamily="2" charset="-78"/>
              </a:rPr>
              <a:t>حمایت از چاپ مقاله در مجلات منتخب</a:t>
            </a:r>
            <a:endParaRPr lang="fa-IR" sz="3600" dirty="0">
              <a:latin typeface="Roboto Black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Pacifico"/>
              <a:cs typeface="B Titr" panose="00000700000000000000" pitchFamily="2" charset="-78"/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2136349" y="2170724"/>
            <a:ext cx="126223" cy="2438400"/>
          </a:xfrm>
          <a:prstGeom prst="leftBracket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Left Bracket 6"/>
          <p:cNvSpPr/>
          <p:nvPr/>
        </p:nvSpPr>
        <p:spPr>
          <a:xfrm rot="10800000">
            <a:off x="6927996" y="2145895"/>
            <a:ext cx="126223" cy="2438400"/>
          </a:xfrm>
          <a:prstGeom prst="leftBracket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827809" y="783935"/>
          <a:ext cx="8056418" cy="509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476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173" y="259915"/>
            <a:ext cx="6934200" cy="660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Zar" panose="00000400000000000000" pitchFamily="2" charset="-78"/>
              </a:rPr>
              <a:t>مجلات منتخب</a:t>
            </a:r>
            <a:endParaRPr lang="en-US" b="1" dirty="0">
              <a:cs typeface="B Zar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9173" y="1789546"/>
            <a:ext cx="6707778" cy="4465247"/>
            <a:chOff x="1791986" y="2205717"/>
            <a:chExt cx="5524301" cy="3452639"/>
          </a:xfrm>
        </p:grpSpPr>
        <p:grpSp>
          <p:nvGrpSpPr>
            <p:cNvPr id="13" name="Group 12"/>
            <p:cNvGrpSpPr/>
            <p:nvPr/>
          </p:nvGrpSpPr>
          <p:grpSpPr>
            <a:xfrm>
              <a:off x="4205219" y="2205717"/>
              <a:ext cx="3111068" cy="801260"/>
              <a:chOff x="1208088" y="2171700"/>
              <a:chExt cx="9775826" cy="2517776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1208088" y="2376488"/>
                <a:ext cx="9775825" cy="2312988"/>
              </a:xfrm>
              <a:custGeom>
                <a:avLst/>
                <a:gdLst>
                  <a:gd name="T0" fmla="*/ 307 w 2604"/>
                  <a:gd name="T1" fmla="*/ 0 h 614"/>
                  <a:gd name="T2" fmla="*/ 0 w 2604"/>
                  <a:gd name="T3" fmla="*/ 307 h 614"/>
                  <a:gd name="T4" fmla="*/ 175 w 2604"/>
                  <a:gd name="T5" fmla="*/ 584 h 614"/>
                  <a:gd name="T6" fmla="*/ 307 w 2604"/>
                  <a:gd name="T7" fmla="*/ 614 h 614"/>
                  <a:gd name="T8" fmla="*/ 307 w 2604"/>
                  <a:gd name="T9" fmla="*/ 614 h 614"/>
                  <a:gd name="T10" fmla="*/ 322 w 2604"/>
                  <a:gd name="T11" fmla="*/ 613 h 614"/>
                  <a:gd name="T12" fmla="*/ 327 w 2604"/>
                  <a:gd name="T13" fmla="*/ 613 h 614"/>
                  <a:gd name="T14" fmla="*/ 337 w 2604"/>
                  <a:gd name="T15" fmla="*/ 612 h 614"/>
                  <a:gd name="T16" fmla="*/ 342 w 2604"/>
                  <a:gd name="T17" fmla="*/ 611 h 614"/>
                  <a:gd name="T18" fmla="*/ 352 w 2604"/>
                  <a:gd name="T19" fmla="*/ 610 h 614"/>
                  <a:gd name="T20" fmla="*/ 358 w 2604"/>
                  <a:gd name="T21" fmla="*/ 609 h 614"/>
                  <a:gd name="T22" fmla="*/ 366 w 2604"/>
                  <a:gd name="T23" fmla="*/ 608 h 614"/>
                  <a:gd name="T24" fmla="*/ 372 w 2604"/>
                  <a:gd name="T25" fmla="*/ 607 h 614"/>
                  <a:gd name="T26" fmla="*/ 380 w 2604"/>
                  <a:gd name="T27" fmla="*/ 605 h 614"/>
                  <a:gd name="T28" fmla="*/ 387 w 2604"/>
                  <a:gd name="T29" fmla="*/ 603 h 614"/>
                  <a:gd name="T30" fmla="*/ 393 w 2604"/>
                  <a:gd name="T31" fmla="*/ 601 h 614"/>
                  <a:gd name="T32" fmla="*/ 401 w 2604"/>
                  <a:gd name="T33" fmla="*/ 599 h 614"/>
                  <a:gd name="T34" fmla="*/ 406 w 2604"/>
                  <a:gd name="T35" fmla="*/ 597 h 614"/>
                  <a:gd name="T36" fmla="*/ 415 w 2604"/>
                  <a:gd name="T37" fmla="*/ 594 h 614"/>
                  <a:gd name="T38" fmla="*/ 415 w 2604"/>
                  <a:gd name="T39" fmla="*/ 594 h 614"/>
                  <a:gd name="T40" fmla="*/ 415 w 2604"/>
                  <a:gd name="T41" fmla="*/ 594 h 614"/>
                  <a:gd name="T42" fmla="*/ 528 w 2604"/>
                  <a:gd name="T43" fmla="*/ 519 h 614"/>
                  <a:gd name="T44" fmla="*/ 528 w 2604"/>
                  <a:gd name="T45" fmla="*/ 519 h 614"/>
                  <a:gd name="T46" fmla="*/ 530 w 2604"/>
                  <a:gd name="T47" fmla="*/ 517 h 614"/>
                  <a:gd name="T48" fmla="*/ 532 w 2604"/>
                  <a:gd name="T49" fmla="*/ 515 h 614"/>
                  <a:gd name="T50" fmla="*/ 536 w 2604"/>
                  <a:gd name="T51" fmla="*/ 511 h 614"/>
                  <a:gd name="T52" fmla="*/ 536 w 2604"/>
                  <a:gd name="T53" fmla="*/ 511 h 614"/>
                  <a:gd name="T54" fmla="*/ 538 w 2604"/>
                  <a:gd name="T55" fmla="*/ 508 h 614"/>
                  <a:gd name="T56" fmla="*/ 543 w 2604"/>
                  <a:gd name="T57" fmla="*/ 503 h 614"/>
                  <a:gd name="T58" fmla="*/ 543 w 2604"/>
                  <a:gd name="T59" fmla="*/ 503 h 614"/>
                  <a:gd name="T60" fmla="*/ 543 w 2604"/>
                  <a:gd name="T61" fmla="*/ 502 h 614"/>
                  <a:gd name="T62" fmla="*/ 545 w 2604"/>
                  <a:gd name="T63" fmla="*/ 501 h 614"/>
                  <a:gd name="T64" fmla="*/ 546 w 2604"/>
                  <a:gd name="T65" fmla="*/ 499 h 614"/>
                  <a:gd name="T66" fmla="*/ 552 w 2604"/>
                  <a:gd name="T67" fmla="*/ 492 h 614"/>
                  <a:gd name="T68" fmla="*/ 553 w 2604"/>
                  <a:gd name="T69" fmla="*/ 490 h 614"/>
                  <a:gd name="T70" fmla="*/ 798 w 2604"/>
                  <a:gd name="T71" fmla="*/ 614 h 614"/>
                  <a:gd name="T72" fmla="*/ 2506 w 2604"/>
                  <a:gd name="T73" fmla="*/ 614 h 614"/>
                  <a:gd name="T74" fmla="*/ 2544 w 2604"/>
                  <a:gd name="T75" fmla="*/ 606 h 614"/>
                  <a:gd name="T76" fmla="*/ 2545 w 2604"/>
                  <a:gd name="T77" fmla="*/ 606 h 614"/>
                  <a:gd name="T78" fmla="*/ 2549 w 2604"/>
                  <a:gd name="T79" fmla="*/ 604 h 614"/>
                  <a:gd name="T80" fmla="*/ 2575 w 2604"/>
                  <a:gd name="T81" fmla="*/ 585 h 614"/>
                  <a:gd name="T82" fmla="*/ 2576 w 2604"/>
                  <a:gd name="T83" fmla="*/ 585 h 614"/>
                  <a:gd name="T84" fmla="*/ 2604 w 2604"/>
                  <a:gd name="T85" fmla="*/ 515 h 614"/>
                  <a:gd name="T86" fmla="*/ 2604 w 2604"/>
                  <a:gd name="T87" fmla="*/ 515 h 614"/>
                  <a:gd name="T88" fmla="*/ 2604 w 2604"/>
                  <a:gd name="T89" fmla="*/ 491 h 614"/>
                  <a:gd name="T90" fmla="*/ 2604 w 2604"/>
                  <a:gd name="T91" fmla="*/ 491 h 614"/>
                  <a:gd name="T92" fmla="*/ 2562 w 2604"/>
                  <a:gd name="T93" fmla="*/ 491 h 614"/>
                  <a:gd name="T94" fmla="*/ 2562 w 2604"/>
                  <a:gd name="T95" fmla="*/ 148 h 614"/>
                  <a:gd name="T96" fmla="*/ 2461 w 2604"/>
                  <a:gd name="T97" fmla="*/ 47 h 614"/>
                  <a:gd name="T98" fmla="*/ 471 w 2604"/>
                  <a:gd name="T99" fmla="*/ 47 h 614"/>
                  <a:gd name="T100" fmla="*/ 307 w 2604"/>
                  <a:gd name="T101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04" h="614">
                    <a:moveTo>
                      <a:pt x="307" y="0"/>
                    </a:moveTo>
                    <a:cubicBezTo>
                      <a:pt x="137" y="0"/>
                      <a:pt x="0" y="137"/>
                      <a:pt x="0" y="307"/>
                    </a:cubicBezTo>
                    <a:cubicBezTo>
                      <a:pt x="0" y="429"/>
                      <a:pt x="72" y="535"/>
                      <a:pt x="175" y="584"/>
                    </a:cubicBezTo>
                    <a:cubicBezTo>
                      <a:pt x="215" y="603"/>
                      <a:pt x="260" y="614"/>
                      <a:pt x="307" y="614"/>
                    </a:cubicBezTo>
                    <a:cubicBezTo>
                      <a:pt x="307" y="614"/>
                      <a:pt x="307" y="614"/>
                      <a:pt x="307" y="614"/>
                    </a:cubicBezTo>
                    <a:cubicBezTo>
                      <a:pt x="312" y="614"/>
                      <a:pt x="317" y="613"/>
                      <a:pt x="322" y="613"/>
                    </a:cubicBezTo>
                    <a:cubicBezTo>
                      <a:pt x="324" y="613"/>
                      <a:pt x="325" y="613"/>
                      <a:pt x="327" y="613"/>
                    </a:cubicBezTo>
                    <a:cubicBezTo>
                      <a:pt x="330" y="613"/>
                      <a:pt x="334" y="612"/>
                      <a:pt x="337" y="612"/>
                    </a:cubicBezTo>
                    <a:cubicBezTo>
                      <a:pt x="339" y="612"/>
                      <a:pt x="341" y="612"/>
                      <a:pt x="342" y="611"/>
                    </a:cubicBezTo>
                    <a:cubicBezTo>
                      <a:pt x="346" y="611"/>
                      <a:pt x="349" y="611"/>
                      <a:pt x="352" y="610"/>
                    </a:cubicBezTo>
                    <a:cubicBezTo>
                      <a:pt x="354" y="610"/>
                      <a:pt x="356" y="610"/>
                      <a:pt x="358" y="609"/>
                    </a:cubicBezTo>
                    <a:cubicBezTo>
                      <a:pt x="360" y="609"/>
                      <a:pt x="363" y="608"/>
                      <a:pt x="366" y="608"/>
                    </a:cubicBezTo>
                    <a:cubicBezTo>
                      <a:pt x="368" y="607"/>
                      <a:pt x="370" y="607"/>
                      <a:pt x="372" y="607"/>
                    </a:cubicBezTo>
                    <a:cubicBezTo>
                      <a:pt x="375" y="606"/>
                      <a:pt x="377" y="605"/>
                      <a:pt x="380" y="605"/>
                    </a:cubicBezTo>
                    <a:cubicBezTo>
                      <a:pt x="382" y="604"/>
                      <a:pt x="384" y="604"/>
                      <a:pt x="387" y="603"/>
                    </a:cubicBezTo>
                    <a:cubicBezTo>
                      <a:pt x="389" y="602"/>
                      <a:pt x="391" y="602"/>
                      <a:pt x="393" y="601"/>
                    </a:cubicBezTo>
                    <a:cubicBezTo>
                      <a:pt x="396" y="600"/>
                      <a:pt x="398" y="600"/>
                      <a:pt x="401" y="599"/>
                    </a:cubicBezTo>
                    <a:cubicBezTo>
                      <a:pt x="402" y="598"/>
                      <a:pt x="404" y="598"/>
                      <a:pt x="406" y="597"/>
                    </a:cubicBezTo>
                    <a:cubicBezTo>
                      <a:pt x="409" y="596"/>
                      <a:pt x="412" y="595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58" y="578"/>
                      <a:pt x="497" y="552"/>
                      <a:pt x="528" y="519"/>
                    </a:cubicBezTo>
                    <a:cubicBezTo>
                      <a:pt x="528" y="519"/>
                      <a:pt x="528" y="519"/>
                      <a:pt x="528" y="519"/>
                    </a:cubicBezTo>
                    <a:cubicBezTo>
                      <a:pt x="529" y="519"/>
                      <a:pt x="529" y="518"/>
                      <a:pt x="530" y="517"/>
                    </a:cubicBezTo>
                    <a:cubicBezTo>
                      <a:pt x="531" y="517"/>
                      <a:pt x="532" y="516"/>
                      <a:pt x="532" y="515"/>
                    </a:cubicBezTo>
                    <a:cubicBezTo>
                      <a:pt x="534" y="513"/>
                      <a:pt x="535" y="512"/>
                      <a:pt x="536" y="511"/>
                    </a:cubicBezTo>
                    <a:cubicBezTo>
                      <a:pt x="536" y="511"/>
                      <a:pt x="536" y="511"/>
                      <a:pt x="536" y="511"/>
                    </a:cubicBezTo>
                    <a:cubicBezTo>
                      <a:pt x="537" y="510"/>
                      <a:pt x="537" y="509"/>
                      <a:pt x="538" y="508"/>
                    </a:cubicBezTo>
                    <a:cubicBezTo>
                      <a:pt x="540" y="507"/>
                      <a:pt x="541" y="505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2"/>
                      <a:pt x="543" y="502"/>
                      <a:pt x="543" y="502"/>
                    </a:cubicBezTo>
                    <a:cubicBezTo>
                      <a:pt x="544" y="502"/>
                      <a:pt x="544" y="501"/>
                      <a:pt x="545" y="501"/>
                    </a:cubicBezTo>
                    <a:cubicBezTo>
                      <a:pt x="545" y="500"/>
                      <a:pt x="546" y="499"/>
                      <a:pt x="546" y="499"/>
                    </a:cubicBezTo>
                    <a:cubicBezTo>
                      <a:pt x="548" y="496"/>
                      <a:pt x="550" y="494"/>
                      <a:pt x="552" y="492"/>
                    </a:cubicBezTo>
                    <a:cubicBezTo>
                      <a:pt x="552" y="491"/>
                      <a:pt x="552" y="491"/>
                      <a:pt x="553" y="490"/>
                    </a:cubicBezTo>
                    <a:cubicBezTo>
                      <a:pt x="609" y="565"/>
                      <a:pt x="698" y="614"/>
                      <a:pt x="798" y="614"/>
                    </a:cubicBezTo>
                    <a:cubicBezTo>
                      <a:pt x="2506" y="614"/>
                      <a:pt x="2506" y="614"/>
                      <a:pt x="2506" y="614"/>
                    </a:cubicBezTo>
                    <a:cubicBezTo>
                      <a:pt x="2520" y="614"/>
                      <a:pt x="2533" y="611"/>
                      <a:pt x="2544" y="606"/>
                    </a:cubicBezTo>
                    <a:cubicBezTo>
                      <a:pt x="2545" y="606"/>
                      <a:pt x="2545" y="606"/>
                      <a:pt x="2545" y="606"/>
                    </a:cubicBezTo>
                    <a:cubicBezTo>
                      <a:pt x="2546" y="605"/>
                      <a:pt x="2547" y="604"/>
                      <a:pt x="2549" y="604"/>
                    </a:cubicBezTo>
                    <a:cubicBezTo>
                      <a:pt x="2559" y="599"/>
                      <a:pt x="2568" y="593"/>
                      <a:pt x="2575" y="585"/>
                    </a:cubicBezTo>
                    <a:cubicBezTo>
                      <a:pt x="2576" y="585"/>
                      <a:pt x="2576" y="585"/>
                      <a:pt x="2576" y="585"/>
                    </a:cubicBezTo>
                    <a:cubicBezTo>
                      <a:pt x="2593" y="567"/>
                      <a:pt x="2604" y="542"/>
                      <a:pt x="2604" y="515"/>
                    </a:cubicBezTo>
                    <a:cubicBezTo>
                      <a:pt x="2604" y="515"/>
                      <a:pt x="2604" y="515"/>
                      <a:pt x="2604" y="515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562" y="491"/>
                      <a:pt x="2562" y="491"/>
                      <a:pt x="2562" y="491"/>
                    </a:cubicBezTo>
                    <a:cubicBezTo>
                      <a:pt x="2562" y="148"/>
                      <a:pt x="2562" y="148"/>
                      <a:pt x="2562" y="148"/>
                    </a:cubicBezTo>
                    <a:cubicBezTo>
                      <a:pt x="2562" y="92"/>
                      <a:pt x="2517" y="47"/>
                      <a:pt x="2461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23" y="17"/>
                      <a:pt x="367" y="0"/>
                      <a:pt x="307" y="0"/>
                    </a:cubicBezTo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200"/>
              </a:p>
            </p:txBody>
          </p:sp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1665289" y="2635250"/>
                <a:ext cx="1389063" cy="139064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rtl="1"/>
                <a:r>
                  <a:rPr lang="fa-IR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الف</a:t>
                </a:r>
                <a:endParaRPr lang="en-US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B Titr" panose="00000700000000000000" pitchFamily="2" charset="-78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976563" y="2352675"/>
                <a:ext cx="7850188" cy="1816100"/>
              </a:xfrm>
              <a:custGeom>
                <a:avLst/>
                <a:gdLst>
                  <a:gd name="T0" fmla="*/ 0 w 2091"/>
                  <a:gd name="T1" fmla="*/ 0 h 482"/>
                  <a:gd name="T2" fmla="*/ 143 w 2091"/>
                  <a:gd name="T3" fmla="*/ 259 h 482"/>
                  <a:gd name="T4" fmla="*/ 143 w 2091"/>
                  <a:gd name="T5" fmla="*/ 262 h 482"/>
                  <a:gd name="T6" fmla="*/ 327 w 2091"/>
                  <a:gd name="T7" fmla="*/ 444 h 482"/>
                  <a:gd name="T8" fmla="*/ 327 w 2091"/>
                  <a:gd name="T9" fmla="*/ 482 h 482"/>
                  <a:gd name="T10" fmla="*/ 2091 w 2091"/>
                  <a:gd name="T11" fmla="*/ 482 h 482"/>
                  <a:gd name="T12" fmla="*/ 2091 w 2091"/>
                  <a:gd name="T13" fmla="*/ 100 h 482"/>
                  <a:gd name="T14" fmla="*/ 1990 w 2091"/>
                  <a:gd name="T15" fmla="*/ 0 h 482"/>
                  <a:gd name="T16" fmla="*/ 0 w 2091"/>
                  <a:gd name="T17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1" h="482">
                    <a:moveTo>
                      <a:pt x="0" y="0"/>
                    </a:moveTo>
                    <a:cubicBezTo>
                      <a:pt x="86" y="54"/>
                      <a:pt x="143" y="150"/>
                      <a:pt x="143" y="259"/>
                    </a:cubicBezTo>
                    <a:cubicBezTo>
                      <a:pt x="143" y="260"/>
                      <a:pt x="143" y="261"/>
                      <a:pt x="143" y="262"/>
                    </a:cubicBezTo>
                    <a:cubicBezTo>
                      <a:pt x="144" y="363"/>
                      <a:pt x="226" y="444"/>
                      <a:pt x="327" y="444"/>
                    </a:cubicBezTo>
                    <a:cubicBezTo>
                      <a:pt x="327" y="482"/>
                      <a:pt x="327" y="482"/>
                      <a:pt x="327" y="482"/>
                    </a:cubicBezTo>
                    <a:cubicBezTo>
                      <a:pt x="2091" y="482"/>
                      <a:pt x="2091" y="482"/>
                      <a:pt x="2091" y="482"/>
                    </a:cubicBezTo>
                    <a:cubicBezTo>
                      <a:pt x="2091" y="100"/>
                      <a:pt x="2091" y="100"/>
                      <a:pt x="2091" y="100"/>
                    </a:cubicBezTo>
                    <a:cubicBezTo>
                      <a:pt x="2091" y="45"/>
                      <a:pt x="2046" y="0"/>
                      <a:pt x="19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200"/>
              </a:p>
            </p:txBody>
          </p:sp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1208088" y="2171700"/>
                <a:ext cx="2305050" cy="2314575"/>
              </a:xfrm>
              <a:custGeom>
                <a:avLst/>
                <a:gdLst>
                  <a:gd name="T0" fmla="*/ 307 w 614"/>
                  <a:gd name="T1" fmla="*/ 0 h 614"/>
                  <a:gd name="T2" fmla="*/ 0 w 614"/>
                  <a:gd name="T3" fmla="*/ 307 h 614"/>
                  <a:gd name="T4" fmla="*/ 307 w 614"/>
                  <a:gd name="T5" fmla="*/ 614 h 614"/>
                  <a:gd name="T6" fmla="*/ 614 w 614"/>
                  <a:gd name="T7" fmla="*/ 307 h 614"/>
                  <a:gd name="T8" fmla="*/ 307 w 614"/>
                  <a:gd name="T9" fmla="*/ 0 h 614"/>
                  <a:gd name="T10" fmla="*/ 307 w 614"/>
                  <a:gd name="T11" fmla="*/ 492 h 614"/>
                  <a:gd name="T12" fmla="*/ 122 w 614"/>
                  <a:gd name="T13" fmla="*/ 307 h 614"/>
                  <a:gd name="T14" fmla="*/ 307 w 614"/>
                  <a:gd name="T15" fmla="*/ 123 h 614"/>
                  <a:gd name="T16" fmla="*/ 492 w 614"/>
                  <a:gd name="T17" fmla="*/ 307 h 614"/>
                  <a:gd name="T18" fmla="*/ 307 w 614"/>
                  <a:gd name="T19" fmla="*/ 49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4" h="614">
                    <a:moveTo>
                      <a:pt x="307" y="0"/>
                    </a:moveTo>
                    <a:cubicBezTo>
                      <a:pt x="137" y="0"/>
                      <a:pt x="0" y="138"/>
                      <a:pt x="0" y="307"/>
                    </a:cubicBezTo>
                    <a:cubicBezTo>
                      <a:pt x="0" y="477"/>
                      <a:pt x="137" y="614"/>
                      <a:pt x="307" y="614"/>
                    </a:cubicBezTo>
                    <a:cubicBezTo>
                      <a:pt x="476" y="614"/>
                      <a:pt x="614" y="477"/>
                      <a:pt x="614" y="307"/>
                    </a:cubicBezTo>
                    <a:cubicBezTo>
                      <a:pt x="614" y="138"/>
                      <a:pt x="476" y="0"/>
                      <a:pt x="307" y="0"/>
                    </a:cubicBezTo>
                    <a:close/>
                    <a:moveTo>
                      <a:pt x="307" y="492"/>
                    </a:moveTo>
                    <a:cubicBezTo>
                      <a:pt x="205" y="492"/>
                      <a:pt x="122" y="409"/>
                      <a:pt x="122" y="307"/>
                    </a:cubicBezTo>
                    <a:cubicBezTo>
                      <a:pt x="122" y="205"/>
                      <a:pt x="205" y="123"/>
                      <a:pt x="307" y="123"/>
                    </a:cubicBezTo>
                    <a:cubicBezTo>
                      <a:pt x="409" y="123"/>
                      <a:pt x="492" y="205"/>
                      <a:pt x="492" y="307"/>
                    </a:cubicBezTo>
                    <a:cubicBezTo>
                      <a:pt x="492" y="409"/>
                      <a:pt x="409" y="492"/>
                      <a:pt x="307" y="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200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960688" y="3340100"/>
                <a:ext cx="323850" cy="792163"/>
              </a:xfrm>
              <a:custGeom>
                <a:avLst/>
                <a:gdLst>
                  <a:gd name="T0" fmla="*/ 86 w 86"/>
                  <a:gd name="T1" fmla="*/ 181 h 210"/>
                  <a:gd name="T2" fmla="*/ 85 w 86"/>
                  <a:gd name="T3" fmla="*/ 182 h 210"/>
                  <a:gd name="T4" fmla="*/ 79 w 86"/>
                  <a:gd name="T5" fmla="*/ 189 h 210"/>
                  <a:gd name="T6" fmla="*/ 76 w 86"/>
                  <a:gd name="T7" fmla="*/ 194 h 210"/>
                  <a:gd name="T8" fmla="*/ 76 w 86"/>
                  <a:gd name="T9" fmla="*/ 194 h 210"/>
                  <a:gd name="T10" fmla="*/ 71 w 86"/>
                  <a:gd name="T11" fmla="*/ 199 h 210"/>
                  <a:gd name="T12" fmla="*/ 66 w 86"/>
                  <a:gd name="T13" fmla="*/ 205 h 210"/>
                  <a:gd name="T14" fmla="*/ 61 w 86"/>
                  <a:gd name="T15" fmla="*/ 210 h 210"/>
                  <a:gd name="T16" fmla="*/ 0 w 86"/>
                  <a:gd name="T17" fmla="*/ 89 h 210"/>
                  <a:gd name="T18" fmla="*/ 12 w 86"/>
                  <a:gd name="T19" fmla="*/ 64 h 210"/>
                  <a:gd name="T20" fmla="*/ 13 w 86"/>
                  <a:gd name="T21" fmla="*/ 61 h 210"/>
                  <a:gd name="T22" fmla="*/ 17 w 86"/>
                  <a:gd name="T23" fmla="*/ 50 h 210"/>
                  <a:gd name="T24" fmla="*/ 18 w 86"/>
                  <a:gd name="T25" fmla="*/ 46 h 210"/>
                  <a:gd name="T26" fmla="*/ 19 w 86"/>
                  <a:gd name="T27" fmla="*/ 42 h 210"/>
                  <a:gd name="T28" fmla="*/ 20 w 86"/>
                  <a:gd name="T29" fmla="*/ 39 h 210"/>
                  <a:gd name="T30" fmla="*/ 21 w 86"/>
                  <a:gd name="T31" fmla="*/ 34 h 210"/>
                  <a:gd name="T32" fmla="*/ 21 w 86"/>
                  <a:gd name="T33" fmla="*/ 32 h 210"/>
                  <a:gd name="T34" fmla="*/ 22 w 86"/>
                  <a:gd name="T35" fmla="*/ 28 h 210"/>
                  <a:gd name="T36" fmla="*/ 24 w 86"/>
                  <a:gd name="T37" fmla="*/ 11 h 210"/>
                  <a:gd name="T38" fmla="*/ 24 w 86"/>
                  <a:gd name="T39" fmla="*/ 7 h 210"/>
                  <a:gd name="T40" fmla="*/ 24 w 86"/>
                  <a:gd name="T41" fmla="*/ 6 h 210"/>
                  <a:gd name="T42" fmla="*/ 24 w 86"/>
                  <a:gd name="T43" fmla="*/ 2 h 210"/>
                  <a:gd name="T44" fmla="*/ 25 w 86"/>
                  <a:gd name="T45" fmla="*/ 0 h 210"/>
                  <a:gd name="T46" fmla="*/ 86 w 86"/>
                  <a:gd name="T47" fmla="*/ 18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210">
                    <a:moveTo>
                      <a:pt x="86" y="181"/>
                    </a:moveTo>
                    <a:cubicBezTo>
                      <a:pt x="85" y="182"/>
                      <a:pt x="85" y="182"/>
                      <a:pt x="85" y="182"/>
                    </a:cubicBezTo>
                    <a:cubicBezTo>
                      <a:pt x="83" y="185"/>
                      <a:pt x="81" y="187"/>
                      <a:pt x="79" y="189"/>
                    </a:cubicBezTo>
                    <a:cubicBezTo>
                      <a:pt x="78" y="191"/>
                      <a:pt x="77" y="192"/>
                      <a:pt x="76" y="194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4" y="196"/>
                      <a:pt x="73" y="197"/>
                      <a:pt x="71" y="199"/>
                    </a:cubicBezTo>
                    <a:cubicBezTo>
                      <a:pt x="69" y="201"/>
                      <a:pt x="68" y="203"/>
                      <a:pt x="66" y="205"/>
                    </a:cubicBezTo>
                    <a:cubicBezTo>
                      <a:pt x="64" y="207"/>
                      <a:pt x="63" y="208"/>
                      <a:pt x="61" y="210"/>
                    </a:cubicBezTo>
                    <a:cubicBezTo>
                      <a:pt x="34" y="174"/>
                      <a:pt x="12" y="134"/>
                      <a:pt x="0" y="89"/>
                    </a:cubicBezTo>
                    <a:cubicBezTo>
                      <a:pt x="5" y="81"/>
                      <a:pt x="9" y="73"/>
                      <a:pt x="12" y="64"/>
                    </a:cubicBezTo>
                    <a:cubicBezTo>
                      <a:pt x="12" y="63"/>
                      <a:pt x="13" y="62"/>
                      <a:pt x="13" y="61"/>
                    </a:cubicBezTo>
                    <a:cubicBezTo>
                      <a:pt x="15" y="58"/>
                      <a:pt x="16" y="54"/>
                      <a:pt x="17" y="50"/>
                    </a:cubicBezTo>
                    <a:cubicBezTo>
                      <a:pt x="17" y="49"/>
                      <a:pt x="18" y="48"/>
                      <a:pt x="18" y="46"/>
                    </a:cubicBezTo>
                    <a:cubicBezTo>
                      <a:pt x="18" y="45"/>
                      <a:pt x="19" y="44"/>
                      <a:pt x="19" y="42"/>
                    </a:cubicBezTo>
                    <a:cubicBezTo>
                      <a:pt x="19" y="41"/>
                      <a:pt x="20" y="40"/>
                      <a:pt x="20" y="39"/>
                    </a:cubicBezTo>
                    <a:cubicBezTo>
                      <a:pt x="20" y="37"/>
                      <a:pt x="21" y="36"/>
                      <a:pt x="21" y="34"/>
                    </a:cubicBezTo>
                    <a:cubicBezTo>
                      <a:pt x="21" y="34"/>
                      <a:pt x="21" y="33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3" y="22"/>
                      <a:pt x="24" y="17"/>
                      <a:pt x="24" y="11"/>
                    </a:cubicBezTo>
                    <a:cubicBezTo>
                      <a:pt x="24" y="10"/>
                      <a:pt x="24" y="9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5"/>
                      <a:pt x="24" y="4"/>
                      <a:pt x="24" y="2"/>
                    </a:cubicBezTo>
                    <a:cubicBezTo>
                      <a:pt x="24" y="1"/>
                      <a:pt x="25" y="0"/>
                      <a:pt x="25" y="0"/>
                    </a:cubicBezTo>
                    <a:cubicBezTo>
                      <a:pt x="25" y="68"/>
                      <a:pt x="48" y="130"/>
                      <a:pt x="86" y="18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20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3054351" y="3328988"/>
                <a:ext cx="7929563" cy="1157288"/>
              </a:xfrm>
              <a:custGeom>
                <a:avLst/>
                <a:gdLst>
                  <a:gd name="T0" fmla="*/ 306 w 2112"/>
                  <a:gd name="T1" fmla="*/ 185 h 307"/>
                  <a:gd name="T2" fmla="*/ 306 w 2112"/>
                  <a:gd name="T3" fmla="*/ 185 h 307"/>
                  <a:gd name="T4" fmla="*/ 122 w 2112"/>
                  <a:gd name="T5" fmla="*/ 0 h 307"/>
                  <a:gd name="T6" fmla="*/ 0 w 2112"/>
                  <a:gd name="T7" fmla="*/ 0 h 307"/>
                  <a:gd name="T8" fmla="*/ 306 w 2112"/>
                  <a:gd name="T9" fmla="*/ 307 h 307"/>
                  <a:gd name="T10" fmla="*/ 2014 w 2112"/>
                  <a:gd name="T11" fmla="*/ 307 h 307"/>
                  <a:gd name="T12" fmla="*/ 2112 w 2112"/>
                  <a:gd name="T13" fmla="*/ 209 h 307"/>
                  <a:gd name="T14" fmla="*/ 2112 w 2112"/>
                  <a:gd name="T15" fmla="*/ 185 h 307"/>
                  <a:gd name="T16" fmla="*/ 306 w 2112"/>
                  <a:gd name="T17" fmla="*/ 18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2" h="307">
                    <a:moveTo>
                      <a:pt x="306" y="185"/>
                    </a:moveTo>
                    <a:cubicBezTo>
                      <a:pt x="306" y="185"/>
                      <a:pt x="306" y="185"/>
                      <a:pt x="306" y="185"/>
                    </a:cubicBezTo>
                    <a:cubicBezTo>
                      <a:pt x="205" y="185"/>
                      <a:pt x="122" y="102"/>
                      <a:pt x="1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"/>
                      <a:pt x="137" y="307"/>
                      <a:pt x="306" y="307"/>
                    </a:cubicBezTo>
                    <a:cubicBezTo>
                      <a:pt x="2014" y="307"/>
                      <a:pt x="2014" y="307"/>
                      <a:pt x="2014" y="307"/>
                    </a:cubicBezTo>
                    <a:cubicBezTo>
                      <a:pt x="2068" y="307"/>
                      <a:pt x="2112" y="263"/>
                      <a:pt x="2112" y="209"/>
                    </a:cubicBezTo>
                    <a:cubicBezTo>
                      <a:pt x="2112" y="185"/>
                      <a:pt x="2112" y="185"/>
                      <a:pt x="2112" y="185"/>
                    </a:cubicBezTo>
                    <a:lnTo>
                      <a:pt x="306" y="1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20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513138" y="3332163"/>
                <a:ext cx="0" cy="34925"/>
              </a:xfrm>
              <a:custGeom>
                <a:avLst/>
                <a:gdLst>
                  <a:gd name="T0" fmla="*/ 0 h 9"/>
                  <a:gd name="T1" fmla="*/ 9 h 9"/>
                  <a:gd name="T2" fmla="*/ 2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8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200"/>
              </a:p>
            </p:txBody>
          </p:sp>
        </p:grpSp>
        <p:sp>
          <p:nvSpPr>
            <p:cNvPr id="51" name="Inhaltsplatzhalter 4"/>
            <p:cNvSpPr txBox="1">
              <a:spLocks/>
            </p:cNvSpPr>
            <p:nvPr/>
          </p:nvSpPr>
          <p:spPr>
            <a:xfrm>
              <a:off x="4938277" y="2444154"/>
              <a:ext cx="198956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fa-IR" sz="1800" b="1" dirty="0">
                  <a:solidFill>
                    <a:schemeClr val="accent1"/>
                  </a:solidFill>
                  <a:cs typeface="B Mitra" panose="00000400000000000000" pitchFamily="2" charset="-78"/>
                </a:rPr>
                <a:t>40 میلیون تومان</a:t>
              </a:r>
              <a:endParaRPr lang="en-US" sz="1400" dirty="0">
                <a:solidFill>
                  <a:schemeClr val="accent1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 flipH="1">
              <a:off x="1827713" y="3089602"/>
              <a:ext cx="3111068" cy="801260"/>
              <a:chOff x="1208088" y="2171700"/>
              <a:chExt cx="9775826" cy="2517776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1208088" y="2376488"/>
                <a:ext cx="9775825" cy="2312988"/>
              </a:xfrm>
              <a:custGeom>
                <a:avLst/>
                <a:gdLst>
                  <a:gd name="T0" fmla="*/ 307 w 2604"/>
                  <a:gd name="T1" fmla="*/ 0 h 614"/>
                  <a:gd name="T2" fmla="*/ 0 w 2604"/>
                  <a:gd name="T3" fmla="*/ 307 h 614"/>
                  <a:gd name="T4" fmla="*/ 175 w 2604"/>
                  <a:gd name="T5" fmla="*/ 584 h 614"/>
                  <a:gd name="T6" fmla="*/ 307 w 2604"/>
                  <a:gd name="T7" fmla="*/ 614 h 614"/>
                  <a:gd name="T8" fmla="*/ 307 w 2604"/>
                  <a:gd name="T9" fmla="*/ 614 h 614"/>
                  <a:gd name="T10" fmla="*/ 322 w 2604"/>
                  <a:gd name="T11" fmla="*/ 613 h 614"/>
                  <a:gd name="T12" fmla="*/ 327 w 2604"/>
                  <a:gd name="T13" fmla="*/ 613 h 614"/>
                  <a:gd name="T14" fmla="*/ 337 w 2604"/>
                  <a:gd name="T15" fmla="*/ 612 h 614"/>
                  <a:gd name="T16" fmla="*/ 342 w 2604"/>
                  <a:gd name="T17" fmla="*/ 611 h 614"/>
                  <a:gd name="T18" fmla="*/ 352 w 2604"/>
                  <a:gd name="T19" fmla="*/ 610 h 614"/>
                  <a:gd name="T20" fmla="*/ 358 w 2604"/>
                  <a:gd name="T21" fmla="*/ 609 h 614"/>
                  <a:gd name="T22" fmla="*/ 366 w 2604"/>
                  <a:gd name="T23" fmla="*/ 608 h 614"/>
                  <a:gd name="T24" fmla="*/ 372 w 2604"/>
                  <a:gd name="T25" fmla="*/ 607 h 614"/>
                  <a:gd name="T26" fmla="*/ 380 w 2604"/>
                  <a:gd name="T27" fmla="*/ 605 h 614"/>
                  <a:gd name="T28" fmla="*/ 387 w 2604"/>
                  <a:gd name="T29" fmla="*/ 603 h 614"/>
                  <a:gd name="T30" fmla="*/ 393 w 2604"/>
                  <a:gd name="T31" fmla="*/ 601 h 614"/>
                  <a:gd name="T32" fmla="*/ 401 w 2604"/>
                  <a:gd name="T33" fmla="*/ 599 h 614"/>
                  <a:gd name="T34" fmla="*/ 406 w 2604"/>
                  <a:gd name="T35" fmla="*/ 597 h 614"/>
                  <a:gd name="T36" fmla="*/ 415 w 2604"/>
                  <a:gd name="T37" fmla="*/ 594 h 614"/>
                  <a:gd name="T38" fmla="*/ 415 w 2604"/>
                  <a:gd name="T39" fmla="*/ 594 h 614"/>
                  <a:gd name="T40" fmla="*/ 415 w 2604"/>
                  <a:gd name="T41" fmla="*/ 594 h 614"/>
                  <a:gd name="T42" fmla="*/ 528 w 2604"/>
                  <a:gd name="T43" fmla="*/ 519 h 614"/>
                  <a:gd name="T44" fmla="*/ 528 w 2604"/>
                  <a:gd name="T45" fmla="*/ 519 h 614"/>
                  <a:gd name="T46" fmla="*/ 530 w 2604"/>
                  <a:gd name="T47" fmla="*/ 517 h 614"/>
                  <a:gd name="T48" fmla="*/ 532 w 2604"/>
                  <a:gd name="T49" fmla="*/ 515 h 614"/>
                  <a:gd name="T50" fmla="*/ 536 w 2604"/>
                  <a:gd name="T51" fmla="*/ 511 h 614"/>
                  <a:gd name="T52" fmla="*/ 536 w 2604"/>
                  <a:gd name="T53" fmla="*/ 511 h 614"/>
                  <a:gd name="T54" fmla="*/ 538 w 2604"/>
                  <a:gd name="T55" fmla="*/ 508 h 614"/>
                  <a:gd name="T56" fmla="*/ 543 w 2604"/>
                  <a:gd name="T57" fmla="*/ 503 h 614"/>
                  <a:gd name="T58" fmla="*/ 543 w 2604"/>
                  <a:gd name="T59" fmla="*/ 503 h 614"/>
                  <a:gd name="T60" fmla="*/ 543 w 2604"/>
                  <a:gd name="T61" fmla="*/ 502 h 614"/>
                  <a:gd name="T62" fmla="*/ 545 w 2604"/>
                  <a:gd name="T63" fmla="*/ 501 h 614"/>
                  <a:gd name="T64" fmla="*/ 546 w 2604"/>
                  <a:gd name="T65" fmla="*/ 499 h 614"/>
                  <a:gd name="T66" fmla="*/ 552 w 2604"/>
                  <a:gd name="T67" fmla="*/ 492 h 614"/>
                  <a:gd name="T68" fmla="*/ 553 w 2604"/>
                  <a:gd name="T69" fmla="*/ 490 h 614"/>
                  <a:gd name="T70" fmla="*/ 798 w 2604"/>
                  <a:gd name="T71" fmla="*/ 614 h 614"/>
                  <a:gd name="T72" fmla="*/ 2506 w 2604"/>
                  <a:gd name="T73" fmla="*/ 614 h 614"/>
                  <a:gd name="T74" fmla="*/ 2544 w 2604"/>
                  <a:gd name="T75" fmla="*/ 606 h 614"/>
                  <a:gd name="T76" fmla="*/ 2545 w 2604"/>
                  <a:gd name="T77" fmla="*/ 606 h 614"/>
                  <a:gd name="T78" fmla="*/ 2549 w 2604"/>
                  <a:gd name="T79" fmla="*/ 604 h 614"/>
                  <a:gd name="T80" fmla="*/ 2575 w 2604"/>
                  <a:gd name="T81" fmla="*/ 585 h 614"/>
                  <a:gd name="T82" fmla="*/ 2576 w 2604"/>
                  <a:gd name="T83" fmla="*/ 585 h 614"/>
                  <a:gd name="T84" fmla="*/ 2604 w 2604"/>
                  <a:gd name="T85" fmla="*/ 515 h 614"/>
                  <a:gd name="T86" fmla="*/ 2604 w 2604"/>
                  <a:gd name="T87" fmla="*/ 515 h 614"/>
                  <a:gd name="T88" fmla="*/ 2604 w 2604"/>
                  <a:gd name="T89" fmla="*/ 491 h 614"/>
                  <a:gd name="T90" fmla="*/ 2604 w 2604"/>
                  <a:gd name="T91" fmla="*/ 491 h 614"/>
                  <a:gd name="T92" fmla="*/ 2562 w 2604"/>
                  <a:gd name="T93" fmla="*/ 491 h 614"/>
                  <a:gd name="T94" fmla="*/ 2562 w 2604"/>
                  <a:gd name="T95" fmla="*/ 148 h 614"/>
                  <a:gd name="T96" fmla="*/ 2461 w 2604"/>
                  <a:gd name="T97" fmla="*/ 47 h 614"/>
                  <a:gd name="T98" fmla="*/ 471 w 2604"/>
                  <a:gd name="T99" fmla="*/ 47 h 614"/>
                  <a:gd name="T100" fmla="*/ 307 w 2604"/>
                  <a:gd name="T101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04" h="614">
                    <a:moveTo>
                      <a:pt x="307" y="0"/>
                    </a:moveTo>
                    <a:cubicBezTo>
                      <a:pt x="137" y="0"/>
                      <a:pt x="0" y="137"/>
                      <a:pt x="0" y="307"/>
                    </a:cubicBezTo>
                    <a:cubicBezTo>
                      <a:pt x="0" y="429"/>
                      <a:pt x="72" y="535"/>
                      <a:pt x="175" y="584"/>
                    </a:cubicBezTo>
                    <a:cubicBezTo>
                      <a:pt x="215" y="603"/>
                      <a:pt x="260" y="614"/>
                      <a:pt x="307" y="614"/>
                    </a:cubicBezTo>
                    <a:cubicBezTo>
                      <a:pt x="307" y="614"/>
                      <a:pt x="307" y="614"/>
                      <a:pt x="307" y="614"/>
                    </a:cubicBezTo>
                    <a:cubicBezTo>
                      <a:pt x="312" y="614"/>
                      <a:pt x="317" y="613"/>
                      <a:pt x="322" y="613"/>
                    </a:cubicBezTo>
                    <a:cubicBezTo>
                      <a:pt x="324" y="613"/>
                      <a:pt x="325" y="613"/>
                      <a:pt x="327" y="613"/>
                    </a:cubicBezTo>
                    <a:cubicBezTo>
                      <a:pt x="330" y="613"/>
                      <a:pt x="334" y="612"/>
                      <a:pt x="337" y="612"/>
                    </a:cubicBezTo>
                    <a:cubicBezTo>
                      <a:pt x="339" y="612"/>
                      <a:pt x="341" y="612"/>
                      <a:pt x="342" y="611"/>
                    </a:cubicBezTo>
                    <a:cubicBezTo>
                      <a:pt x="346" y="611"/>
                      <a:pt x="349" y="611"/>
                      <a:pt x="352" y="610"/>
                    </a:cubicBezTo>
                    <a:cubicBezTo>
                      <a:pt x="354" y="610"/>
                      <a:pt x="356" y="610"/>
                      <a:pt x="358" y="609"/>
                    </a:cubicBezTo>
                    <a:cubicBezTo>
                      <a:pt x="360" y="609"/>
                      <a:pt x="363" y="608"/>
                      <a:pt x="366" y="608"/>
                    </a:cubicBezTo>
                    <a:cubicBezTo>
                      <a:pt x="368" y="607"/>
                      <a:pt x="370" y="607"/>
                      <a:pt x="372" y="607"/>
                    </a:cubicBezTo>
                    <a:cubicBezTo>
                      <a:pt x="375" y="606"/>
                      <a:pt x="377" y="605"/>
                      <a:pt x="380" y="605"/>
                    </a:cubicBezTo>
                    <a:cubicBezTo>
                      <a:pt x="382" y="604"/>
                      <a:pt x="384" y="604"/>
                      <a:pt x="387" y="603"/>
                    </a:cubicBezTo>
                    <a:cubicBezTo>
                      <a:pt x="389" y="602"/>
                      <a:pt x="391" y="602"/>
                      <a:pt x="393" y="601"/>
                    </a:cubicBezTo>
                    <a:cubicBezTo>
                      <a:pt x="396" y="600"/>
                      <a:pt x="398" y="600"/>
                      <a:pt x="401" y="599"/>
                    </a:cubicBezTo>
                    <a:cubicBezTo>
                      <a:pt x="402" y="598"/>
                      <a:pt x="404" y="598"/>
                      <a:pt x="406" y="597"/>
                    </a:cubicBezTo>
                    <a:cubicBezTo>
                      <a:pt x="409" y="596"/>
                      <a:pt x="412" y="595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58" y="578"/>
                      <a:pt x="497" y="552"/>
                      <a:pt x="528" y="519"/>
                    </a:cubicBezTo>
                    <a:cubicBezTo>
                      <a:pt x="528" y="519"/>
                      <a:pt x="528" y="519"/>
                      <a:pt x="528" y="519"/>
                    </a:cubicBezTo>
                    <a:cubicBezTo>
                      <a:pt x="529" y="519"/>
                      <a:pt x="529" y="518"/>
                      <a:pt x="530" y="517"/>
                    </a:cubicBezTo>
                    <a:cubicBezTo>
                      <a:pt x="531" y="517"/>
                      <a:pt x="532" y="516"/>
                      <a:pt x="532" y="515"/>
                    </a:cubicBezTo>
                    <a:cubicBezTo>
                      <a:pt x="534" y="513"/>
                      <a:pt x="535" y="512"/>
                      <a:pt x="536" y="511"/>
                    </a:cubicBezTo>
                    <a:cubicBezTo>
                      <a:pt x="536" y="511"/>
                      <a:pt x="536" y="511"/>
                      <a:pt x="536" y="511"/>
                    </a:cubicBezTo>
                    <a:cubicBezTo>
                      <a:pt x="537" y="510"/>
                      <a:pt x="537" y="509"/>
                      <a:pt x="538" y="508"/>
                    </a:cubicBezTo>
                    <a:cubicBezTo>
                      <a:pt x="540" y="507"/>
                      <a:pt x="541" y="505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2"/>
                      <a:pt x="543" y="502"/>
                      <a:pt x="543" y="502"/>
                    </a:cubicBezTo>
                    <a:cubicBezTo>
                      <a:pt x="544" y="502"/>
                      <a:pt x="544" y="501"/>
                      <a:pt x="545" y="501"/>
                    </a:cubicBezTo>
                    <a:cubicBezTo>
                      <a:pt x="545" y="500"/>
                      <a:pt x="546" y="499"/>
                      <a:pt x="546" y="499"/>
                    </a:cubicBezTo>
                    <a:cubicBezTo>
                      <a:pt x="548" y="496"/>
                      <a:pt x="550" y="494"/>
                      <a:pt x="552" y="492"/>
                    </a:cubicBezTo>
                    <a:cubicBezTo>
                      <a:pt x="552" y="491"/>
                      <a:pt x="552" y="491"/>
                      <a:pt x="553" y="490"/>
                    </a:cubicBezTo>
                    <a:cubicBezTo>
                      <a:pt x="609" y="565"/>
                      <a:pt x="698" y="614"/>
                      <a:pt x="798" y="614"/>
                    </a:cubicBezTo>
                    <a:cubicBezTo>
                      <a:pt x="2506" y="614"/>
                      <a:pt x="2506" y="614"/>
                      <a:pt x="2506" y="614"/>
                    </a:cubicBezTo>
                    <a:cubicBezTo>
                      <a:pt x="2520" y="614"/>
                      <a:pt x="2533" y="611"/>
                      <a:pt x="2544" y="606"/>
                    </a:cubicBezTo>
                    <a:cubicBezTo>
                      <a:pt x="2545" y="606"/>
                      <a:pt x="2545" y="606"/>
                      <a:pt x="2545" y="606"/>
                    </a:cubicBezTo>
                    <a:cubicBezTo>
                      <a:pt x="2546" y="605"/>
                      <a:pt x="2547" y="604"/>
                      <a:pt x="2549" y="604"/>
                    </a:cubicBezTo>
                    <a:cubicBezTo>
                      <a:pt x="2559" y="599"/>
                      <a:pt x="2568" y="593"/>
                      <a:pt x="2575" y="585"/>
                    </a:cubicBezTo>
                    <a:cubicBezTo>
                      <a:pt x="2576" y="585"/>
                      <a:pt x="2576" y="585"/>
                      <a:pt x="2576" y="585"/>
                    </a:cubicBezTo>
                    <a:cubicBezTo>
                      <a:pt x="2593" y="567"/>
                      <a:pt x="2604" y="542"/>
                      <a:pt x="2604" y="515"/>
                    </a:cubicBezTo>
                    <a:cubicBezTo>
                      <a:pt x="2604" y="515"/>
                      <a:pt x="2604" y="515"/>
                      <a:pt x="2604" y="515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562" y="491"/>
                      <a:pt x="2562" y="491"/>
                      <a:pt x="2562" y="491"/>
                    </a:cubicBezTo>
                    <a:cubicBezTo>
                      <a:pt x="2562" y="148"/>
                      <a:pt x="2562" y="148"/>
                      <a:pt x="2562" y="148"/>
                    </a:cubicBezTo>
                    <a:cubicBezTo>
                      <a:pt x="2562" y="92"/>
                      <a:pt x="2517" y="47"/>
                      <a:pt x="2461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23" y="17"/>
                      <a:pt x="367" y="0"/>
                      <a:pt x="307" y="0"/>
                    </a:cubicBezTo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665288" y="2635250"/>
                <a:ext cx="1389063" cy="13906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B Titr" panose="00000700000000000000" pitchFamily="2" charset="-78"/>
                  </a:rPr>
                  <a:t>ب</a:t>
                </a:r>
                <a:endParaRPr lang="en-US" sz="2400" b="1" dirty="0">
                  <a:solidFill>
                    <a:schemeClr val="accent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2976563" y="2352675"/>
                <a:ext cx="7850188" cy="1816100"/>
              </a:xfrm>
              <a:custGeom>
                <a:avLst/>
                <a:gdLst>
                  <a:gd name="T0" fmla="*/ 0 w 2091"/>
                  <a:gd name="T1" fmla="*/ 0 h 482"/>
                  <a:gd name="T2" fmla="*/ 143 w 2091"/>
                  <a:gd name="T3" fmla="*/ 259 h 482"/>
                  <a:gd name="T4" fmla="*/ 143 w 2091"/>
                  <a:gd name="T5" fmla="*/ 262 h 482"/>
                  <a:gd name="T6" fmla="*/ 327 w 2091"/>
                  <a:gd name="T7" fmla="*/ 444 h 482"/>
                  <a:gd name="T8" fmla="*/ 327 w 2091"/>
                  <a:gd name="T9" fmla="*/ 482 h 482"/>
                  <a:gd name="T10" fmla="*/ 2091 w 2091"/>
                  <a:gd name="T11" fmla="*/ 482 h 482"/>
                  <a:gd name="T12" fmla="*/ 2091 w 2091"/>
                  <a:gd name="T13" fmla="*/ 100 h 482"/>
                  <a:gd name="T14" fmla="*/ 1990 w 2091"/>
                  <a:gd name="T15" fmla="*/ 0 h 482"/>
                  <a:gd name="T16" fmla="*/ 0 w 2091"/>
                  <a:gd name="T17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1" h="482">
                    <a:moveTo>
                      <a:pt x="0" y="0"/>
                    </a:moveTo>
                    <a:cubicBezTo>
                      <a:pt x="86" y="54"/>
                      <a:pt x="143" y="150"/>
                      <a:pt x="143" y="259"/>
                    </a:cubicBezTo>
                    <a:cubicBezTo>
                      <a:pt x="143" y="260"/>
                      <a:pt x="143" y="261"/>
                      <a:pt x="143" y="262"/>
                    </a:cubicBezTo>
                    <a:cubicBezTo>
                      <a:pt x="144" y="363"/>
                      <a:pt x="226" y="444"/>
                      <a:pt x="327" y="444"/>
                    </a:cubicBezTo>
                    <a:cubicBezTo>
                      <a:pt x="327" y="482"/>
                      <a:pt x="327" y="482"/>
                      <a:pt x="327" y="482"/>
                    </a:cubicBezTo>
                    <a:cubicBezTo>
                      <a:pt x="2091" y="482"/>
                      <a:pt x="2091" y="482"/>
                      <a:pt x="2091" y="482"/>
                    </a:cubicBezTo>
                    <a:cubicBezTo>
                      <a:pt x="2091" y="100"/>
                      <a:pt x="2091" y="100"/>
                      <a:pt x="2091" y="100"/>
                    </a:cubicBezTo>
                    <a:cubicBezTo>
                      <a:pt x="2091" y="45"/>
                      <a:pt x="2046" y="0"/>
                      <a:pt x="19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1208088" y="2171700"/>
                <a:ext cx="2305050" cy="2314575"/>
              </a:xfrm>
              <a:custGeom>
                <a:avLst/>
                <a:gdLst>
                  <a:gd name="T0" fmla="*/ 307 w 614"/>
                  <a:gd name="T1" fmla="*/ 0 h 614"/>
                  <a:gd name="T2" fmla="*/ 0 w 614"/>
                  <a:gd name="T3" fmla="*/ 307 h 614"/>
                  <a:gd name="T4" fmla="*/ 307 w 614"/>
                  <a:gd name="T5" fmla="*/ 614 h 614"/>
                  <a:gd name="T6" fmla="*/ 614 w 614"/>
                  <a:gd name="T7" fmla="*/ 307 h 614"/>
                  <a:gd name="T8" fmla="*/ 307 w 614"/>
                  <a:gd name="T9" fmla="*/ 0 h 614"/>
                  <a:gd name="T10" fmla="*/ 307 w 614"/>
                  <a:gd name="T11" fmla="*/ 492 h 614"/>
                  <a:gd name="T12" fmla="*/ 122 w 614"/>
                  <a:gd name="T13" fmla="*/ 307 h 614"/>
                  <a:gd name="T14" fmla="*/ 307 w 614"/>
                  <a:gd name="T15" fmla="*/ 123 h 614"/>
                  <a:gd name="T16" fmla="*/ 492 w 614"/>
                  <a:gd name="T17" fmla="*/ 307 h 614"/>
                  <a:gd name="T18" fmla="*/ 307 w 614"/>
                  <a:gd name="T19" fmla="*/ 49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4" h="614">
                    <a:moveTo>
                      <a:pt x="307" y="0"/>
                    </a:moveTo>
                    <a:cubicBezTo>
                      <a:pt x="137" y="0"/>
                      <a:pt x="0" y="138"/>
                      <a:pt x="0" y="307"/>
                    </a:cubicBezTo>
                    <a:cubicBezTo>
                      <a:pt x="0" y="477"/>
                      <a:pt x="137" y="614"/>
                      <a:pt x="307" y="614"/>
                    </a:cubicBezTo>
                    <a:cubicBezTo>
                      <a:pt x="476" y="614"/>
                      <a:pt x="614" y="477"/>
                      <a:pt x="614" y="307"/>
                    </a:cubicBezTo>
                    <a:cubicBezTo>
                      <a:pt x="614" y="138"/>
                      <a:pt x="476" y="0"/>
                      <a:pt x="307" y="0"/>
                    </a:cubicBezTo>
                    <a:close/>
                    <a:moveTo>
                      <a:pt x="307" y="492"/>
                    </a:moveTo>
                    <a:cubicBezTo>
                      <a:pt x="205" y="492"/>
                      <a:pt x="122" y="409"/>
                      <a:pt x="122" y="307"/>
                    </a:cubicBezTo>
                    <a:cubicBezTo>
                      <a:pt x="122" y="205"/>
                      <a:pt x="205" y="123"/>
                      <a:pt x="307" y="123"/>
                    </a:cubicBezTo>
                    <a:cubicBezTo>
                      <a:pt x="409" y="123"/>
                      <a:pt x="492" y="205"/>
                      <a:pt x="492" y="307"/>
                    </a:cubicBezTo>
                    <a:cubicBezTo>
                      <a:pt x="492" y="409"/>
                      <a:pt x="409" y="492"/>
                      <a:pt x="307" y="4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2960688" y="3340100"/>
                <a:ext cx="323850" cy="792163"/>
              </a:xfrm>
              <a:custGeom>
                <a:avLst/>
                <a:gdLst>
                  <a:gd name="T0" fmla="*/ 86 w 86"/>
                  <a:gd name="T1" fmla="*/ 181 h 210"/>
                  <a:gd name="T2" fmla="*/ 85 w 86"/>
                  <a:gd name="T3" fmla="*/ 182 h 210"/>
                  <a:gd name="T4" fmla="*/ 79 w 86"/>
                  <a:gd name="T5" fmla="*/ 189 h 210"/>
                  <a:gd name="T6" fmla="*/ 76 w 86"/>
                  <a:gd name="T7" fmla="*/ 194 h 210"/>
                  <a:gd name="T8" fmla="*/ 76 w 86"/>
                  <a:gd name="T9" fmla="*/ 194 h 210"/>
                  <a:gd name="T10" fmla="*/ 71 w 86"/>
                  <a:gd name="T11" fmla="*/ 199 h 210"/>
                  <a:gd name="T12" fmla="*/ 66 w 86"/>
                  <a:gd name="T13" fmla="*/ 205 h 210"/>
                  <a:gd name="T14" fmla="*/ 61 w 86"/>
                  <a:gd name="T15" fmla="*/ 210 h 210"/>
                  <a:gd name="T16" fmla="*/ 0 w 86"/>
                  <a:gd name="T17" fmla="*/ 89 h 210"/>
                  <a:gd name="T18" fmla="*/ 12 w 86"/>
                  <a:gd name="T19" fmla="*/ 64 h 210"/>
                  <a:gd name="T20" fmla="*/ 13 w 86"/>
                  <a:gd name="T21" fmla="*/ 61 h 210"/>
                  <a:gd name="T22" fmla="*/ 17 w 86"/>
                  <a:gd name="T23" fmla="*/ 50 h 210"/>
                  <a:gd name="T24" fmla="*/ 18 w 86"/>
                  <a:gd name="T25" fmla="*/ 46 h 210"/>
                  <a:gd name="T26" fmla="*/ 19 w 86"/>
                  <a:gd name="T27" fmla="*/ 42 h 210"/>
                  <a:gd name="T28" fmla="*/ 20 w 86"/>
                  <a:gd name="T29" fmla="*/ 39 h 210"/>
                  <a:gd name="T30" fmla="*/ 21 w 86"/>
                  <a:gd name="T31" fmla="*/ 34 h 210"/>
                  <a:gd name="T32" fmla="*/ 21 w 86"/>
                  <a:gd name="T33" fmla="*/ 32 h 210"/>
                  <a:gd name="T34" fmla="*/ 22 w 86"/>
                  <a:gd name="T35" fmla="*/ 28 h 210"/>
                  <a:gd name="T36" fmla="*/ 24 w 86"/>
                  <a:gd name="T37" fmla="*/ 11 h 210"/>
                  <a:gd name="T38" fmla="*/ 24 w 86"/>
                  <a:gd name="T39" fmla="*/ 7 h 210"/>
                  <a:gd name="T40" fmla="*/ 24 w 86"/>
                  <a:gd name="T41" fmla="*/ 6 h 210"/>
                  <a:gd name="T42" fmla="*/ 24 w 86"/>
                  <a:gd name="T43" fmla="*/ 2 h 210"/>
                  <a:gd name="T44" fmla="*/ 25 w 86"/>
                  <a:gd name="T45" fmla="*/ 0 h 210"/>
                  <a:gd name="T46" fmla="*/ 86 w 86"/>
                  <a:gd name="T47" fmla="*/ 18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210">
                    <a:moveTo>
                      <a:pt x="86" y="181"/>
                    </a:moveTo>
                    <a:cubicBezTo>
                      <a:pt x="85" y="182"/>
                      <a:pt x="85" y="182"/>
                      <a:pt x="85" y="182"/>
                    </a:cubicBezTo>
                    <a:cubicBezTo>
                      <a:pt x="83" y="185"/>
                      <a:pt x="81" y="187"/>
                      <a:pt x="79" y="189"/>
                    </a:cubicBezTo>
                    <a:cubicBezTo>
                      <a:pt x="78" y="191"/>
                      <a:pt x="77" y="192"/>
                      <a:pt x="76" y="194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4" y="196"/>
                      <a:pt x="73" y="197"/>
                      <a:pt x="71" y="199"/>
                    </a:cubicBezTo>
                    <a:cubicBezTo>
                      <a:pt x="69" y="201"/>
                      <a:pt x="68" y="203"/>
                      <a:pt x="66" y="205"/>
                    </a:cubicBezTo>
                    <a:cubicBezTo>
                      <a:pt x="64" y="207"/>
                      <a:pt x="63" y="208"/>
                      <a:pt x="61" y="210"/>
                    </a:cubicBezTo>
                    <a:cubicBezTo>
                      <a:pt x="34" y="174"/>
                      <a:pt x="12" y="134"/>
                      <a:pt x="0" y="89"/>
                    </a:cubicBezTo>
                    <a:cubicBezTo>
                      <a:pt x="5" y="81"/>
                      <a:pt x="9" y="73"/>
                      <a:pt x="12" y="64"/>
                    </a:cubicBezTo>
                    <a:cubicBezTo>
                      <a:pt x="12" y="63"/>
                      <a:pt x="13" y="62"/>
                      <a:pt x="13" y="61"/>
                    </a:cubicBezTo>
                    <a:cubicBezTo>
                      <a:pt x="15" y="58"/>
                      <a:pt x="16" y="54"/>
                      <a:pt x="17" y="50"/>
                    </a:cubicBezTo>
                    <a:cubicBezTo>
                      <a:pt x="17" y="49"/>
                      <a:pt x="18" y="48"/>
                      <a:pt x="18" y="46"/>
                    </a:cubicBezTo>
                    <a:cubicBezTo>
                      <a:pt x="18" y="45"/>
                      <a:pt x="19" y="44"/>
                      <a:pt x="19" y="42"/>
                    </a:cubicBezTo>
                    <a:cubicBezTo>
                      <a:pt x="19" y="41"/>
                      <a:pt x="20" y="40"/>
                      <a:pt x="20" y="39"/>
                    </a:cubicBezTo>
                    <a:cubicBezTo>
                      <a:pt x="20" y="37"/>
                      <a:pt x="21" y="36"/>
                      <a:pt x="21" y="34"/>
                    </a:cubicBezTo>
                    <a:cubicBezTo>
                      <a:pt x="21" y="34"/>
                      <a:pt x="21" y="33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3" y="22"/>
                      <a:pt x="24" y="17"/>
                      <a:pt x="24" y="11"/>
                    </a:cubicBezTo>
                    <a:cubicBezTo>
                      <a:pt x="24" y="10"/>
                      <a:pt x="24" y="9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5"/>
                      <a:pt x="24" y="4"/>
                      <a:pt x="24" y="2"/>
                    </a:cubicBezTo>
                    <a:cubicBezTo>
                      <a:pt x="24" y="1"/>
                      <a:pt x="25" y="0"/>
                      <a:pt x="25" y="0"/>
                    </a:cubicBezTo>
                    <a:cubicBezTo>
                      <a:pt x="25" y="68"/>
                      <a:pt x="48" y="130"/>
                      <a:pt x="86" y="18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3054351" y="3328988"/>
                <a:ext cx="7929563" cy="1157288"/>
              </a:xfrm>
              <a:custGeom>
                <a:avLst/>
                <a:gdLst>
                  <a:gd name="T0" fmla="*/ 306 w 2112"/>
                  <a:gd name="T1" fmla="*/ 185 h 307"/>
                  <a:gd name="T2" fmla="*/ 306 w 2112"/>
                  <a:gd name="T3" fmla="*/ 185 h 307"/>
                  <a:gd name="T4" fmla="*/ 122 w 2112"/>
                  <a:gd name="T5" fmla="*/ 0 h 307"/>
                  <a:gd name="T6" fmla="*/ 0 w 2112"/>
                  <a:gd name="T7" fmla="*/ 0 h 307"/>
                  <a:gd name="T8" fmla="*/ 306 w 2112"/>
                  <a:gd name="T9" fmla="*/ 307 h 307"/>
                  <a:gd name="T10" fmla="*/ 2014 w 2112"/>
                  <a:gd name="T11" fmla="*/ 307 h 307"/>
                  <a:gd name="T12" fmla="*/ 2112 w 2112"/>
                  <a:gd name="T13" fmla="*/ 209 h 307"/>
                  <a:gd name="T14" fmla="*/ 2112 w 2112"/>
                  <a:gd name="T15" fmla="*/ 185 h 307"/>
                  <a:gd name="T16" fmla="*/ 306 w 2112"/>
                  <a:gd name="T17" fmla="*/ 18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2" h="307">
                    <a:moveTo>
                      <a:pt x="306" y="185"/>
                    </a:moveTo>
                    <a:cubicBezTo>
                      <a:pt x="306" y="185"/>
                      <a:pt x="306" y="185"/>
                      <a:pt x="306" y="185"/>
                    </a:cubicBezTo>
                    <a:cubicBezTo>
                      <a:pt x="205" y="185"/>
                      <a:pt x="122" y="102"/>
                      <a:pt x="1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"/>
                      <a:pt x="137" y="307"/>
                      <a:pt x="306" y="307"/>
                    </a:cubicBezTo>
                    <a:cubicBezTo>
                      <a:pt x="2014" y="307"/>
                      <a:pt x="2014" y="307"/>
                      <a:pt x="2014" y="307"/>
                    </a:cubicBezTo>
                    <a:cubicBezTo>
                      <a:pt x="2068" y="307"/>
                      <a:pt x="2112" y="263"/>
                      <a:pt x="2112" y="209"/>
                    </a:cubicBezTo>
                    <a:cubicBezTo>
                      <a:pt x="2112" y="185"/>
                      <a:pt x="2112" y="185"/>
                      <a:pt x="2112" y="185"/>
                    </a:cubicBezTo>
                    <a:lnTo>
                      <a:pt x="306" y="1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3513138" y="3332163"/>
                <a:ext cx="0" cy="34925"/>
              </a:xfrm>
              <a:custGeom>
                <a:avLst/>
                <a:gdLst>
                  <a:gd name="T0" fmla="*/ 0 h 9"/>
                  <a:gd name="T1" fmla="*/ 9 h 9"/>
                  <a:gd name="T2" fmla="*/ 2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8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94" name="Inhaltsplatzhalter 4"/>
            <p:cNvSpPr txBox="1">
              <a:spLocks/>
            </p:cNvSpPr>
            <p:nvPr/>
          </p:nvSpPr>
          <p:spPr>
            <a:xfrm>
              <a:off x="2046693" y="3348311"/>
              <a:ext cx="198956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fa-IR" sz="1800" b="1" dirty="0">
                  <a:solidFill>
                    <a:schemeClr val="accent2"/>
                  </a:solidFill>
                  <a:cs typeface="B Mitra" panose="00000400000000000000" pitchFamily="2" charset="-78"/>
                </a:rPr>
                <a:t>10 میلیون تومان</a:t>
              </a:r>
              <a:endParaRPr lang="en-US" sz="1400" dirty="0">
                <a:solidFill>
                  <a:schemeClr val="accent2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205219" y="3973488"/>
              <a:ext cx="3111068" cy="801260"/>
              <a:chOff x="1208088" y="2171700"/>
              <a:chExt cx="9775826" cy="2517776"/>
            </a:xfrm>
          </p:grpSpPr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>
                <a:off x="1208088" y="2376488"/>
                <a:ext cx="9775825" cy="2312988"/>
              </a:xfrm>
              <a:custGeom>
                <a:avLst/>
                <a:gdLst>
                  <a:gd name="T0" fmla="*/ 307 w 2604"/>
                  <a:gd name="T1" fmla="*/ 0 h 614"/>
                  <a:gd name="T2" fmla="*/ 0 w 2604"/>
                  <a:gd name="T3" fmla="*/ 307 h 614"/>
                  <a:gd name="T4" fmla="*/ 175 w 2604"/>
                  <a:gd name="T5" fmla="*/ 584 h 614"/>
                  <a:gd name="T6" fmla="*/ 307 w 2604"/>
                  <a:gd name="T7" fmla="*/ 614 h 614"/>
                  <a:gd name="T8" fmla="*/ 307 w 2604"/>
                  <a:gd name="T9" fmla="*/ 614 h 614"/>
                  <a:gd name="T10" fmla="*/ 322 w 2604"/>
                  <a:gd name="T11" fmla="*/ 613 h 614"/>
                  <a:gd name="T12" fmla="*/ 327 w 2604"/>
                  <a:gd name="T13" fmla="*/ 613 h 614"/>
                  <a:gd name="T14" fmla="*/ 337 w 2604"/>
                  <a:gd name="T15" fmla="*/ 612 h 614"/>
                  <a:gd name="T16" fmla="*/ 342 w 2604"/>
                  <a:gd name="T17" fmla="*/ 611 h 614"/>
                  <a:gd name="T18" fmla="*/ 352 w 2604"/>
                  <a:gd name="T19" fmla="*/ 610 h 614"/>
                  <a:gd name="T20" fmla="*/ 358 w 2604"/>
                  <a:gd name="T21" fmla="*/ 609 h 614"/>
                  <a:gd name="T22" fmla="*/ 366 w 2604"/>
                  <a:gd name="T23" fmla="*/ 608 h 614"/>
                  <a:gd name="T24" fmla="*/ 372 w 2604"/>
                  <a:gd name="T25" fmla="*/ 607 h 614"/>
                  <a:gd name="T26" fmla="*/ 380 w 2604"/>
                  <a:gd name="T27" fmla="*/ 605 h 614"/>
                  <a:gd name="T28" fmla="*/ 387 w 2604"/>
                  <a:gd name="T29" fmla="*/ 603 h 614"/>
                  <a:gd name="T30" fmla="*/ 393 w 2604"/>
                  <a:gd name="T31" fmla="*/ 601 h 614"/>
                  <a:gd name="T32" fmla="*/ 401 w 2604"/>
                  <a:gd name="T33" fmla="*/ 599 h 614"/>
                  <a:gd name="T34" fmla="*/ 406 w 2604"/>
                  <a:gd name="T35" fmla="*/ 597 h 614"/>
                  <a:gd name="T36" fmla="*/ 415 w 2604"/>
                  <a:gd name="T37" fmla="*/ 594 h 614"/>
                  <a:gd name="T38" fmla="*/ 415 w 2604"/>
                  <a:gd name="T39" fmla="*/ 594 h 614"/>
                  <a:gd name="T40" fmla="*/ 415 w 2604"/>
                  <a:gd name="T41" fmla="*/ 594 h 614"/>
                  <a:gd name="T42" fmla="*/ 528 w 2604"/>
                  <a:gd name="T43" fmla="*/ 519 h 614"/>
                  <a:gd name="T44" fmla="*/ 528 w 2604"/>
                  <a:gd name="T45" fmla="*/ 519 h 614"/>
                  <a:gd name="T46" fmla="*/ 530 w 2604"/>
                  <a:gd name="T47" fmla="*/ 517 h 614"/>
                  <a:gd name="T48" fmla="*/ 532 w 2604"/>
                  <a:gd name="T49" fmla="*/ 515 h 614"/>
                  <a:gd name="T50" fmla="*/ 536 w 2604"/>
                  <a:gd name="T51" fmla="*/ 511 h 614"/>
                  <a:gd name="T52" fmla="*/ 536 w 2604"/>
                  <a:gd name="T53" fmla="*/ 511 h 614"/>
                  <a:gd name="T54" fmla="*/ 538 w 2604"/>
                  <a:gd name="T55" fmla="*/ 508 h 614"/>
                  <a:gd name="T56" fmla="*/ 543 w 2604"/>
                  <a:gd name="T57" fmla="*/ 503 h 614"/>
                  <a:gd name="T58" fmla="*/ 543 w 2604"/>
                  <a:gd name="T59" fmla="*/ 503 h 614"/>
                  <a:gd name="T60" fmla="*/ 543 w 2604"/>
                  <a:gd name="T61" fmla="*/ 502 h 614"/>
                  <a:gd name="T62" fmla="*/ 545 w 2604"/>
                  <a:gd name="T63" fmla="*/ 501 h 614"/>
                  <a:gd name="T64" fmla="*/ 546 w 2604"/>
                  <a:gd name="T65" fmla="*/ 499 h 614"/>
                  <a:gd name="T66" fmla="*/ 552 w 2604"/>
                  <a:gd name="T67" fmla="*/ 492 h 614"/>
                  <a:gd name="T68" fmla="*/ 553 w 2604"/>
                  <a:gd name="T69" fmla="*/ 490 h 614"/>
                  <a:gd name="T70" fmla="*/ 798 w 2604"/>
                  <a:gd name="T71" fmla="*/ 614 h 614"/>
                  <a:gd name="T72" fmla="*/ 2506 w 2604"/>
                  <a:gd name="T73" fmla="*/ 614 h 614"/>
                  <a:gd name="T74" fmla="*/ 2544 w 2604"/>
                  <a:gd name="T75" fmla="*/ 606 h 614"/>
                  <a:gd name="T76" fmla="*/ 2545 w 2604"/>
                  <a:gd name="T77" fmla="*/ 606 h 614"/>
                  <a:gd name="T78" fmla="*/ 2549 w 2604"/>
                  <a:gd name="T79" fmla="*/ 604 h 614"/>
                  <a:gd name="T80" fmla="*/ 2575 w 2604"/>
                  <a:gd name="T81" fmla="*/ 585 h 614"/>
                  <a:gd name="T82" fmla="*/ 2576 w 2604"/>
                  <a:gd name="T83" fmla="*/ 585 h 614"/>
                  <a:gd name="T84" fmla="*/ 2604 w 2604"/>
                  <a:gd name="T85" fmla="*/ 515 h 614"/>
                  <a:gd name="T86" fmla="*/ 2604 w 2604"/>
                  <a:gd name="T87" fmla="*/ 515 h 614"/>
                  <a:gd name="T88" fmla="*/ 2604 w 2604"/>
                  <a:gd name="T89" fmla="*/ 491 h 614"/>
                  <a:gd name="T90" fmla="*/ 2604 w 2604"/>
                  <a:gd name="T91" fmla="*/ 491 h 614"/>
                  <a:gd name="T92" fmla="*/ 2562 w 2604"/>
                  <a:gd name="T93" fmla="*/ 491 h 614"/>
                  <a:gd name="T94" fmla="*/ 2562 w 2604"/>
                  <a:gd name="T95" fmla="*/ 148 h 614"/>
                  <a:gd name="T96" fmla="*/ 2461 w 2604"/>
                  <a:gd name="T97" fmla="*/ 47 h 614"/>
                  <a:gd name="T98" fmla="*/ 471 w 2604"/>
                  <a:gd name="T99" fmla="*/ 47 h 614"/>
                  <a:gd name="T100" fmla="*/ 307 w 2604"/>
                  <a:gd name="T101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04" h="614">
                    <a:moveTo>
                      <a:pt x="307" y="0"/>
                    </a:moveTo>
                    <a:cubicBezTo>
                      <a:pt x="137" y="0"/>
                      <a:pt x="0" y="137"/>
                      <a:pt x="0" y="307"/>
                    </a:cubicBezTo>
                    <a:cubicBezTo>
                      <a:pt x="0" y="429"/>
                      <a:pt x="72" y="535"/>
                      <a:pt x="175" y="584"/>
                    </a:cubicBezTo>
                    <a:cubicBezTo>
                      <a:pt x="215" y="603"/>
                      <a:pt x="260" y="614"/>
                      <a:pt x="307" y="614"/>
                    </a:cubicBezTo>
                    <a:cubicBezTo>
                      <a:pt x="307" y="614"/>
                      <a:pt x="307" y="614"/>
                      <a:pt x="307" y="614"/>
                    </a:cubicBezTo>
                    <a:cubicBezTo>
                      <a:pt x="312" y="614"/>
                      <a:pt x="317" y="613"/>
                      <a:pt x="322" y="613"/>
                    </a:cubicBezTo>
                    <a:cubicBezTo>
                      <a:pt x="324" y="613"/>
                      <a:pt x="325" y="613"/>
                      <a:pt x="327" y="613"/>
                    </a:cubicBezTo>
                    <a:cubicBezTo>
                      <a:pt x="330" y="613"/>
                      <a:pt x="334" y="612"/>
                      <a:pt x="337" y="612"/>
                    </a:cubicBezTo>
                    <a:cubicBezTo>
                      <a:pt x="339" y="612"/>
                      <a:pt x="341" y="612"/>
                      <a:pt x="342" y="611"/>
                    </a:cubicBezTo>
                    <a:cubicBezTo>
                      <a:pt x="346" y="611"/>
                      <a:pt x="349" y="611"/>
                      <a:pt x="352" y="610"/>
                    </a:cubicBezTo>
                    <a:cubicBezTo>
                      <a:pt x="354" y="610"/>
                      <a:pt x="356" y="610"/>
                      <a:pt x="358" y="609"/>
                    </a:cubicBezTo>
                    <a:cubicBezTo>
                      <a:pt x="360" y="609"/>
                      <a:pt x="363" y="608"/>
                      <a:pt x="366" y="608"/>
                    </a:cubicBezTo>
                    <a:cubicBezTo>
                      <a:pt x="368" y="607"/>
                      <a:pt x="370" y="607"/>
                      <a:pt x="372" y="607"/>
                    </a:cubicBezTo>
                    <a:cubicBezTo>
                      <a:pt x="375" y="606"/>
                      <a:pt x="377" y="605"/>
                      <a:pt x="380" y="605"/>
                    </a:cubicBezTo>
                    <a:cubicBezTo>
                      <a:pt x="382" y="604"/>
                      <a:pt x="384" y="604"/>
                      <a:pt x="387" y="603"/>
                    </a:cubicBezTo>
                    <a:cubicBezTo>
                      <a:pt x="389" y="602"/>
                      <a:pt x="391" y="602"/>
                      <a:pt x="393" y="601"/>
                    </a:cubicBezTo>
                    <a:cubicBezTo>
                      <a:pt x="396" y="600"/>
                      <a:pt x="398" y="600"/>
                      <a:pt x="401" y="599"/>
                    </a:cubicBezTo>
                    <a:cubicBezTo>
                      <a:pt x="402" y="598"/>
                      <a:pt x="404" y="598"/>
                      <a:pt x="406" y="597"/>
                    </a:cubicBezTo>
                    <a:cubicBezTo>
                      <a:pt x="409" y="596"/>
                      <a:pt x="412" y="595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58" y="578"/>
                      <a:pt x="497" y="552"/>
                      <a:pt x="528" y="519"/>
                    </a:cubicBezTo>
                    <a:cubicBezTo>
                      <a:pt x="528" y="519"/>
                      <a:pt x="528" y="519"/>
                      <a:pt x="528" y="519"/>
                    </a:cubicBezTo>
                    <a:cubicBezTo>
                      <a:pt x="529" y="519"/>
                      <a:pt x="529" y="518"/>
                      <a:pt x="530" y="517"/>
                    </a:cubicBezTo>
                    <a:cubicBezTo>
                      <a:pt x="531" y="517"/>
                      <a:pt x="532" y="516"/>
                      <a:pt x="532" y="515"/>
                    </a:cubicBezTo>
                    <a:cubicBezTo>
                      <a:pt x="534" y="513"/>
                      <a:pt x="535" y="512"/>
                      <a:pt x="536" y="511"/>
                    </a:cubicBezTo>
                    <a:cubicBezTo>
                      <a:pt x="536" y="511"/>
                      <a:pt x="536" y="511"/>
                      <a:pt x="536" y="511"/>
                    </a:cubicBezTo>
                    <a:cubicBezTo>
                      <a:pt x="537" y="510"/>
                      <a:pt x="537" y="509"/>
                      <a:pt x="538" y="508"/>
                    </a:cubicBezTo>
                    <a:cubicBezTo>
                      <a:pt x="540" y="507"/>
                      <a:pt x="541" y="505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2"/>
                      <a:pt x="543" y="502"/>
                      <a:pt x="543" y="502"/>
                    </a:cubicBezTo>
                    <a:cubicBezTo>
                      <a:pt x="544" y="502"/>
                      <a:pt x="544" y="501"/>
                      <a:pt x="545" y="501"/>
                    </a:cubicBezTo>
                    <a:cubicBezTo>
                      <a:pt x="545" y="500"/>
                      <a:pt x="546" y="499"/>
                      <a:pt x="546" y="499"/>
                    </a:cubicBezTo>
                    <a:cubicBezTo>
                      <a:pt x="548" y="496"/>
                      <a:pt x="550" y="494"/>
                      <a:pt x="552" y="492"/>
                    </a:cubicBezTo>
                    <a:cubicBezTo>
                      <a:pt x="552" y="491"/>
                      <a:pt x="552" y="491"/>
                      <a:pt x="553" y="490"/>
                    </a:cubicBezTo>
                    <a:cubicBezTo>
                      <a:pt x="609" y="565"/>
                      <a:pt x="698" y="614"/>
                      <a:pt x="798" y="614"/>
                    </a:cubicBezTo>
                    <a:cubicBezTo>
                      <a:pt x="2506" y="614"/>
                      <a:pt x="2506" y="614"/>
                      <a:pt x="2506" y="614"/>
                    </a:cubicBezTo>
                    <a:cubicBezTo>
                      <a:pt x="2520" y="614"/>
                      <a:pt x="2533" y="611"/>
                      <a:pt x="2544" y="606"/>
                    </a:cubicBezTo>
                    <a:cubicBezTo>
                      <a:pt x="2545" y="606"/>
                      <a:pt x="2545" y="606"/>
                      <a:pt x="2545" y="606"/>
                    </a:cubicBezTo>
                    <a:cubicBezTo>
                      <a:pt x="2546" y="605"/>
                      <a:pt x="2547" y="604"/>
                      <a:pt x="2549" y="604"/>
                    </a:cubicBezTo>
                    <a:cubicBezTo>
                      <a:pt x="2559" y="599"/>
                      <a:pt x="2568" y="593"/>
                      <a:pt x="2575" y="585"/>
                    </a:cubicBezTo>
                    <a:cubicBezTo>
                      <a:pt x="2576" y="585"/>
                      <a:pt x="2576" y="585"/>
                      <a:pt x="2576" y="585"/>
                    </a:cubicBezTo>
                    <a:cubicBezTo>
                      <a:pt x="2593" y="567"/>
                      <a:pt x="2604" y="542"/>
                      <a:pt x="2604" y="515"/>
                    </a:cubicBezTo>
                    <a:cubicBezTo>
                      <a:pt x="2604" y="515"/>
                      <a:pt x="2604" y="515"/>
                      <a:pt x="2604" y="515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562" y="491"/>
                      <a:pt x="2562" y="491"/>
                      <a:pt x="2562" y="491"/>
                    </a:cubicBezTo>
                    <a:cubicBezTo>
                      <a:pt x="2562" y="148"/>
                      <a:pt x="2562" y="148"/>
                      <a:pt x="2562" y="148"/>
                    </a:cubicBezTo>
                    <a:cubicBezTo>
                      <a:pt x="2562" y="92"/>
                      <a:pt x="2517" y="47"/>
                      <a:pt x="2461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23" y="17"/>
                      <a:pt x="367" y="0"/>
                      <a:pt x="307" y="0"/>
                    </a:cubicBezTo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Oval 6"/>
              <p:cNvSpPr>
                <a:spLocks noChangeArrowheads="1"/>
              </p:cNvSpPr>
              <p:nvPr/>
            </p:nvSpPr>
            <p:spPr bwMode="auto">
              <a:xfrm>
                <a:off x="1665288" y="2635250"/>
                <a:ext cx="1389063" cy="13906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ج</a:t>
                </a:r>
                <a:endParaRPr lang="en-US" sz="2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2976563" y="2352675"/>
                <a:ext cx="7850188" cy="1816100"/>
              </a:xfrm>
              <a:custGeom>
                <a:avLst/>
                <a:gdLst>
                  <a:gd name="T0" fmla="*/ 0 w 2091"/>
                  <a:gd name="T1" fmla="*/ 0 h 482"/>
                  <a:gd name="T2" fmla="*/ 143 w 2091"/>
                  <a:gd name="T3" fmla="*/ 259 h 482"/>
                  <a:gd name="T4" fmla="*/ 143 w 2091"/>
                  <a:gd name="T5" fmla="*/ 262 h 482"/>
                  <a:gd name="T6" fmla="*/ 327 w 2091"/>
                  <a:gd name="T7" fmla="*/ 444 h 482"/>
                  <a:gd name="T8" fmla="*/ 327 w 2091"/>
                  <a:gd name="T9" fmla="*/ 482 h 482"/>
                  <a:gd name="T10" fmla="*/ 2091 w 2091"/>
                  <a:gd name="T11" fmla="*/ 482 h 482"/>
                  <a:gd name="T12" fmla="*/ 2091 w 2091"/>
                  <a:gd name="T13" fmla="*/ 100 h 482"/>
                  <a:gd name="T14" fmla="*/ 1990 w 2091"/>
                  <a:gd name="T15" fmla="*/ 0 h 482"/>
                  <a:gd name="T16" fmla="*/ 0 w 2091"/>
                  <a:gd name="T17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1" h="482">
                    <a:moveTo>
                      <a:pt x="0" y="0"/>
                    </a:moveTo>
                    <a:cubicBezTo>
                      <a:pt x="86" y="54"/>
                      <a:pt x="143" y="150"/>
                      <a:pt x="143" y="259"/>
                    </a:cubicBezTo>
                    <a:cubicBezTo>
                      <a:pt x="143" y="260"/>
                      <a:pt x="143" y="261"/>
                      <a:pt x="143" y="262"/>
                    </a:cubicBezTo>
                    <a:cubicBezTo>
                      <a:pt x="144" y="363"/>
                      <a:pt x="226" y="444"/>
                      <a:pt x="327" y="444"/>
                    </a:cubicBezTo>
                    <a:cubicBezTo>
                      <a:pt x="327" y="482"/>
                      <a:pt x="327" y="482"/>
                      <a:pt x="327" y="482"/>
                    </a:cubicBezTo>
                    <a:cubicBezTo>
                      <a:pt x="2091" y="482"/>
                      <a:pt x="2091" y="482"/>
                      <a:pt x="2091" y="482"/>
                    </a:cubicBezTo>
                    <a:cubicBezTo>
                      <a:pt x="2091" y="100"/>
                      <a:pt x="2091" y="100"/>
                      <a:pt x="2091" y="100"/>
                    </a:cubicBezTo>
                    <a:cubicBezTo>
                      <a:pt x="2091" y="45"/>
                      <a:pt x="2046" y="0"/>
                      <a:pt x="19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Freeform 8"/>
              <p:cNvSpPr>
                <a:spLocks noEditPoints="1"/>
              </p:cNvSpPr>
              <p:nvPr/>
            </p:nvSpPr>
            <p:spPr bwMode="auto">
              <a:xfrm>
                <a:off x="1208088" y="2171700"/>
                <a:ext cx="2305050" cy="2314575"/>
              </a:xfrm>
              <a:custGeom>
                <a:avLst/>
                <a:gdLst>
                  <a:gd name="T0" fmla="*/ 307 w 614"/>
                  <a:gd name="T1" fmla="*/ 0 h 614"/>
                  <a:gd name="T2" fmla="*/ 0 w 614"/>
                  <a:gd name="T3" fmla="*/ 307 h 614"/>
                  <a:gd name="T4" fmla="*/ 307 w 614"/>
                  <a:gd name="T5" fmla="*/ 614 h 614"/>
                  <a:gd name="T6" fmla="*/ 614 w 614"/>
                  <a:gd name="T7" fmla="*/ 307 h 614"/>
                  <a:gd name="T8" fmla="*/ 307 w 614"/>
                  <a:gd name="T9" fmla="*/ 0 h 614"/>
                  <a:gd name="T10" fmla="*/ 307 w 614"/>
                  <a:gd name="T11" fmla="*/ 492 h 614"/>
                  <a:gd name="T12" fmla="*/ 122 w 614"/>
                  <a:gd name="T13" fmla="*/ 307 h 614"/>
                  <a:gd name="T14" fmla="*/ 307 w 614"/>
                  <a:gd name="T15" fmla="*/ 123 h 614"/>
                  <a:gd name="T16" fmla="*/ 492 w 614"/>
                  <a:gd name="T17" fmla="*/ 307 h 614"/>
                  <a:gd name="T18" fmla="*/ 307 w 614"/>
                  <a:gd name="T19" fmla="*/ 49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4" h="614">
                    <a:moveTo>
                      <a:pt x="307" y="0"/>
                    </a:moveTo>
                    <a:cubicBezTo>
                      <a:pt x="137" y="0"/>
                      <a:pt x="0" y="138"/>
                      <a:pt x="0" y="307"/>
                    </a:cubicBezTo>
                    <a:cubicBezTo>
                      <a:pt x="0" y="477"/>
                      <a:pt x="137" y="614"/>
                      <a:pt x="307" y="614"/>
                    </a:cubicBezTo>
                    <a:cubicBezTo>
                      <a:pt x="476" y="614"/>
                      <a:pt x="614" y="477"/>
                      <a:pt x="614" y="307"/>
                    </a:cubicBezTo>
                    <a:cubicBezTo>
                      <a:pt x="614" y="138"/>
                      <a:pt x="476" y="0"/>
                      <a:pt x="307" y="0"/>
                    </a:cubicBezTo>
                    <a:close/>
                    <a:moveTo>
                      <a:pt x="307" y="492"/>
                    </a:moveTo>
                    <a:cubicBezTo>
                      <a:pt x="205" y="492"/>
                      <a:pt x="122" y="409"/>
                      <a:pt x="122" y="307"/>
                    </a:cubicBezTo>
                    <a:cubicBezTo>
                      <a:pt x="122" y="205"/>
                      <a:pt x="205" y="123"/>
                      <a:pt x="307" y="123"/>
                    </a:cubicBezTo>
                    <a:cubicBezTo>
                      <a:pt x="409" y="123"/>
                      <a:pt x="492" y="205"/>
                      <a:pt x="492" y="307"/>
                    </a:cubicBezTo>
                    <a:cubicBezTo>
                      <a:pt x="492" y="409"/>
                      <a:pt x="409" y="492"/>
                      <a:pt x="307" y="4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Freeform 9"/>
              <p:cNvSpPr>
                <a:spLocks/>
              </p:cNvSpPr>
              <p:nvPr/>
            </p:nvSpPr>
            <p:spPr bwMode="auto">
              <a:xfrm>
                <a:off x="2960688" y="3340099"/>
                <a:ext cx="323850" cy="792164"/>
              </a:xfrm>
              <a:custGeom>
                <a:avLst/>
                <a:gdLst>
                  <a:gd name="T0" fmla="*/ 86 w 86"/>
                  <a:gd name="T1" fmla="*/ 181 h 210"/>
                  <a:gd name="T2" fmla="*/ 85 w 86"/>
                  <a:gd name="T3" fmla="*/ 182 h 210"/>
                  <a:gd name="T4" fmla="*/ 79 w 86"/>
                  <a:gd name="T5" fmla="*/ 189 h 210"/>
                  <a:gd name="T6" fmla="*/ 76 w 86"/>
                  <a:gd name="T7" fmla="*/ 194 h 210"/>
                  <a:gd name="T8" fmla="*/ 76 w 86"/>
                  <a:gd name="T9" fmla="*/ 194 h 210"/>
                  <a:gd name="T10" fmla="*/ 71 w 86"/>
                  <a:gd name="T11" fmla="*/ 199 h 210"/>
                  <a:gd name="T12" fmla="*/ 66 w 86"/>
                  <a:gd name="T13" fmla="*/ 205 h 210"/>
                  <a:gd name="T14" fmla="*/ 61 w 86"/>
                  <a:gd name="T15" fmla="*/ 210 h 210"/>
                  <a:gd name="T16" fmla="*/ 0 w 86"/>
                  <a:gd name="T17" fmla="*/ 89 h 210"/>
                  <a:gd name="T18" fmla="*/ 12 w 86"/>
                  <a:gd name="T19" fmla="*/ 64 h 210"/>
                  <a:gd name="T20" fmla="*/ 13 w 86"/>
                  <a:gd name="T21" fmla="*/ 61 h 210"/>
                  <a:gd name="T22" fmla="*/ 17 w 86"/>
                  <a:gd name="T23" fmla="*/ 50 h 210"/>
                  <a:gd name="T24" fmla="*/ 18 w 86"/>
                  <a:gd name="T25" fmla="*/ 46 h 210"/>
                  <a:gd name="T26" fmla="*/ 19 w 86"/>
                  <a:gd name="T27" fmla="*/ 42 h 210"/>
                  <a:gd name="T28" fmla="*/ 20 w 86"/>
                  <a:gd name="T29" fmla="*/ 39 h 210"/>
                  <a:gd name="T30" fmla="*/ 21 w 86"/>
                  <a:gd name="T31" fmla="*/ 34 h 210"/>
                  <a:gd name="T32" fmla="*/ 21 w 86"/>
                  <a:gd name="T33" fmla="*/ 32 h 210"/>
                  <a:gd name="T34" fmla="*/ 22 w 86"/>
                  <a:gd name="T35" fmla="*/ 28 h 210"/>
                  <a:gd name="T36" fmla="*/ 24 w 86"/>
                  <a:gd name="T37" fmla="*/ 11 h 210"/>
                  <a:gd name="T38" fmla="*/ 24 w 86"/>
                  <a:gd name="T39" fmla="*/ 7 h 210"/>
                  <a:gd name="T40" fmla="*/ 24 w 86"/>
                  <a:gd name="T41" fmla="*/ 6 h 210"/>
                  <a:gd name="T42" fmla="*/ 24 w 86"/>
                  <a:gd name="T43" fmla="*/ 2 h 210"/>
                  <a:gd name="T44" fmla="*/ 25 w 86"/>
                  <a:gd name="T45" fmla="*/ 0 h 210"/>
                  <a:gd name="T46" fmla="*/ 86 w 86"/>
                  <a:gd name="T47" fmla="*/ 18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210">
                    <a:moveTo>
                      <a:pt x="86" y="181"/>
                    </a:moveTo>
                    <a:cubicBezTo>
                      <a:pt x="85" y="182"/>
                      <a:pt x="85" y="182"/>
                      <a:pt x="85" y="182"/>
                    </a:cubicBezTo>
                    <a:cubicBezTo>
                      <a:pt x="83" y="185"/>
                      <a:pt x="81" y="187"/>
                      <a:pt x="79" y="189"/>
                    </a:cubicBezTo>
                    <a:cubicBezTo>
                      <a:pt x="78" y="191"/>
                      <a:pt x="77" y="192"/>
                      <a:pt x="76" y="194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4" y="196"/>
                      <a:pt x="73" y="197"/>
                      <a:pt x="71" y="199"/>
                    </a:cubicBezTo>
                    <a:cubicBezTo>
                      <a:pt x="69" y="201"/>
                      <a:pt x="68" y="203"/>
                      <a:pt x="66" y="205"/>
                    </a:cubicBezTo>
                    <a:cubicBezTo>
                      <a:pt x="64" y="207"/>
                      <a:pt x="63" y="208"/>
                      <a:pt x="61" y="210"/>
                    </a:cubicBezTo>
                    <a:cubicBezTo>
                      <a:pt x="34" y="174"/>
                      <a:pt x="12" y="134"/>
                      <a:pt x="0" y="89"/>
                    </a:cubicBezTo>
                    <a:cubicBezTo>
                      <a:pt x="5" y="81"/>
                      <a:pt x="9" y="73"/>
                      <a:pt x="12" y="64"/>
                    </a:cubicBezTo>
                    <a:cubicBezTo>
                      <a:pt x="12" y="63"/>
                      <a:pt x="13" y="62"/>
                      <a:pt x="13" y="61"/>
                    </a:cubicBezTo>
                    <a:cubicBezTo>
                      <a:pt x="15" y="58"/>
                      <a:pt x="16" y="54"/>
                      <a:pt x="17" y="50"/>
                    </a:cubicBezTo>
                    <a:cubicBezTo>
                      <a:pt x="17" y="49"/>
                      <a:pt x="18" y="48"/>
                      <a:pt x="18" y="46"/>
                    </a:cubicBezTo>
                    <a:cubicBezTo>
                      <a:pt x="18" y="45"/>
                      <a:pt x="19" y="44"/>
                      <a:pt x="19" y="42"/>
                    </a:cubicBezTo>
                    <a:cubicBezTo>
                      <a:pt x="19" y="41"/>
                      <a:pt x="20" y="40"/>
                      <a:pt x="20" y="39"/>
                    </a:cubicBezTo>
                    <a:cubicBezTo>
                      <a:pt x="20" y="37"/>
                      <a:pt x="21" y="36"/>
                      <a:pt x="21" y="34"/>
                    </a:cubicBezTo>
                    <a:cubicBezTo>
                      <a:pt x="21" y="34"/>
                      <a:pt x="21" y="33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3" y="22"/>
                      <a:pt x="24" y="17"/>
                      <a:pt x="24" y="11"/>
                    </a:cubicBezTo>
                    <a:cubicBezTo>
                      <a:pt x="24" y="10"/>
                      <a:pt x="24" y="9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5"/>
                      <a:pt x="24" y="4"/>
                      <a:pt x="24" y="2"/>
                    </a:cubicBezTo>
                    <a:cubicBezTo>
                      <a:pt x="24" y="1"/>
                      <a:pt x="25" y="0"/>
                      <a:pt x="25" y="0"/>
                    </a:cubicBezTo>
                    <a:cubicBezTo>
                      <a:pt x="25" y="68"/>
                      <a:pt x="48" y="130"/>
                      <a:pt x="86" y="1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5" name="Freeform 11"/>
              <p:cNvSpPr>
                <a:spLocks/>
              </p:cNvSpPr>
              <p:nvPr/>
            </p:nvSpPr>
            <p:spPr bwMode="auto">
              <a:xfrm>
                <a:off x="3054351" y="3328988"/>
                <a:ext cx="7929563" cy="1157288"/>
              </a:xfrm>
              <a:custGeom>
                <a:avLst/>
                <a:gdLst>
                  <a:gd name="T0" fmla="*/ 306 w 2112"/>
                  <a:gd name="T1" fmla="*/ 185 h 307"/>
                  <a:gd name="T2" fmla="*/ 306 w 2112"/>
                  <a:gd name="T3" fmla="*/ 185 h 307"/>
                  <a:gd name="T4" fmla="*/ 122 w 2112"/>
                  <a:gd name="T5" fmla="*/ 0 h 307"/>
                  <a:gd name="T6" fmla="*/ 0 w 2112"/>
                  <a:gd name="T7" fmla="*/ 0 h 307"/>
                  <a:gd name="T8" fmla="*/ 306 w 2112"/>
                  <a:gd name="T9" fmla="*/ 307 h 307"/>
                  <a:gd name="T10" fmla="*/ 2014 w 2112"/>
                  <a:gd name="T11" fmla="*/ 307 h 307"/>
                  <a:gd name="T12" fmla="*/ 2112 w 2112"/>
                  <a:gd name="T13" fmla="*/ 209 h 307"/>
                  <a:gd name="T14" fmla="*/ 2112 w 2112"/>
                  <a:gd name="T15" fmla="*/ 185 h 307"/>
                  <a:gd name="T16" fmla="*/ 306 w 2112"/>
                  <a:gd name="T17" fmla="*/ 18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2" h="307">
                    <a:moveTo>
                      <a:pt x="306" y="185"/>
                    </a:moveTo>
                    <a:cubicBezTo>
                      <a:pt x="306" y="185"/>
                      <a:pt x="306" y="185"/>
                      <a:pt x="306" y="185"/>
                    </a:cubicBezTo>
                    <a:cubicBezTo>
                      <a:pt x="205" y="185"/>
                      <a:pt x="122" y="102"/>
                      <a:pt x="1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"/>
                      <a:pt x="137" y="307"/>
                      <a:pt x="306" y="307"/>
                    </a:cubicBezTo>
                    <a:cubicBezTo>
                      <a:pt x="2014" y="307"/>
                      <a:pt x="2014" y="307"/>
                      <a:pt x="2014" y="307"/>
                    </a:cubicBezTo>
                    <a:cubicBezTo>
                      <a:pt x="2068" y="307"/>
                      <a:pt x="2112" y="263"/>
                      <a:pt x="2112" y="209"/>
                    </a:cubicBezTo>
                    <a:cubicBezTo>
                      <a:pt x="2112" y="185"/>
                      <a:pt x="2112" y="185"/>
                      <a:pt x="2112" y="185"/>
                    </a:cubicBezTo>
                    <a:lnTo>
                      <a:pt x="306" y="1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6" name="Freeform 12"/>
              <p:cNvSpPr>
                <a:spLocks/>
              </p:cNvSpPr>
              <p:nvPr/>
            </p:nvSpPr>
            <p:spPr bwMode="auto">
              <a:xfrm>
                <a:off x="3513138" y="3332163"/>
                <a:ext cx="0" cy="34925"/>
              </a:xfrm>
              <a:custGeom>
                <a:avLst/>
                <a:gdLst>
                  <a:gd name="T0" fmla="*/ 0 h 9"/>
                  <a:gd name="T1" fmla="*/ 9 h 9"/>
                  <a:gd name="T2" fmla="*/ 2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8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122" name="Inhaltsplatzhalter 4"/>
            <p:cNvSpPr txBox="1">
              <a:spLocks/>
            </p:cNvSpPr>
            <p:nvPr/>
          </p:nvSpPr>
          <p:spPr>
            <a:xfrm>
              <a:off x="5107743" y="4195968"/>
              <a:ext cx="198956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fa-IR" sz="1800" b="1" dirty="0">
                  <a:solidFill>
                    <a:schemeClr val="accent3"/>
                  </a:solidFill>
                  <a:cs typeface="B Mitra" panose="00000400000000000000" pitchFamily="2" charset="-78"/>
                </a:rPr>
                <a:t>4 میلیون تومان</a:t>
              </a:r>
              <a:endParaRPr lang="en-US" sz="1400" dirty="0">
                <a:solidFill>
                  <a:schemeClr val="accent3"/>
                </a:solidFill>
                <a:cs typeface="B Mitra" panose="00000400000000000000" pitchFamily="2" charset="-78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 flipH="1">
              <a:off x="1791986" y="4857096"/>
              <a:ext cx="3111068" cy="801260"/>
              <a:chOff x="1208088" y="2171700"/>
              <a:chExt cx="9775826" cy="2517776"/>
            </a:xfrm>
          </p:grpSpPr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>
                <a:off x="1208088" y="2376488"/>
                <a:ext cx="9775825" cy="2312988"/>
              </a:xfrm>
              <a:custGeom>
                <a:avLst/>
                <a:gdLst>
                  <a:gd name="T0" fmla="*/ 307 w 2604"/>
                  <a:gd name="T1" fmla="*/ 0 h 614"/>
                  <a:gd name="T2" fmla="*/ 0 w 2604"/>
                  <a:gd name="T3" fmla="*/ 307 h 614"/>
                  <a:gd name="T4" fmla="*/ 175 w 2604"/>
                  <a:gd name="T5" fmla="*/ 584 h 614"/>
                  <a:gd name="T6" fmla="*/ 307 w 2604"/>
                  <a:gd name="T7" fmla="*/ 614 h 614"/>
                  <a:gd name="T8" fmla="*/ 307 w 2604"/>
                  <a:gd name="T9" fmla="*/ 614 h 614"/>
                  <a:gd name="T10" fmla="*/ 322 w 2604"/>
                  <a:gd name="T11" fmla="*/ 613 h 614"/>
                  <a:gd name="T12" fmla="*/ 327 w 2604"/>
                  <a:gd name="T13" fmla="*/ 613 h 614"/>
                  <a:gd name="T14" fmla="*/ 337 w 2604"/>
                  <a:gd name="T15" fmla="*/ 612 h 614"/>
                  <a:gd name="T16" fmla="*/ 342 w 2604"/>
                  <a:gd name="T17" fmla="*/ 611 h 614"/>
                  <a:gd name="T18" fmla="*/ 352 w 2604"/>
                  <a:gd name="T19" fmla="*/ 610 h 614"/>
                  <a:gd name="T20" fmla="*/ 358 w 2604"/>
                  <a:gd name="T21" fmla="*/ 609 h 614"/>
                  <a:gd name="T22" fmla="*/ 366 w 2604"/>
                  <a:gd name="T23" fmla="*/ 608 h 614"/>
                  <a:gd name="T24" fmla="*/ 372 w 2604"/>
                  <a:gd name="T25" fmla="*/ 607 h 614"/>
                  <a:gd name="T26" fmla="*/ 380 w 2604"/>
                  <a:gd name="T27" fmla="*/ 605 h 614"/>
                  <a:gd name="T28" fmla="*/ 387 w 2604"/>
                  <a:gd name="T29" fmla="*/ 603 h 614"/>
                  <a:gd name="T30" fmla="*/ 393 w 2604"/>
                  <a:gd name="T31" fmla="*/ 601 h 614"/>
                  <a:gd name="T32" fmla="*/ 401 w 2604"/>
                  <a:gd name="T33" fmla="*/ 599 h 614"/>
                  <a:gd name="T34" fmla="*/ 406 w 2604"/>
                  <a:gd name="T35" fmla="*/ 597 h 614"/>
                  <a:gd name="T36" fmla="*/ 415 w 2604"/>
                  <a:gd name="T37" fmla="*/ 594 h 614"/>
                  <a:gd name="T38" fmla="*/ 415 w 2604"/>
                  <a:gd name="T39" fmla="*/ 594 h 614"/>
                  <a:gd name="T40" fmla="*/ 415 w 2604"/>
                  <a:gd name="T41" fmla="*/ 594 h 614"/>
                  <a:gd name="T42" fmla="*/ 528 w 2604"/>
                  <a:gd name="T43" fmla="*/ 519 h 614"/>
                  <a:gd name="T44" fmla="*/ 528 w 2604"/>
                  <a:gd name="T45" fmla="*/ 519 h 614"/>
                  <a:gd name="T46" fmla="*/ 530 w 2604"/>
                  <a:gd name="T47" fmla="*/ 517 h 614"/>
                  <a:gd name="T48" fmla="*/ 532 w 2604"/>
                  <a:gd name="T49" fmla="*/ 515 h 614"/>
                  <a:gd name="T50" fmla="*/ 536 w 2604"/>
                  <a:gd name="T51" fmla="*/ 511 h 614"/>
                  <a:gd name="T52" fmla="*/ 536 w 2604"/>
                  <a:gd name="T53" fmla="*/ 511 h 614"/>
                  <a:gd name="T54" fmla="*/ 538 w 2604"/>
                  <a:gd name="T55" fmla="*/ 508 h 614"/>
                  <a:gd name="T56" fmla="*/ 543 w 2604"/>
                  <a:gd name="T57" fmla="*/ 503 h 614"/>
                  <a:gd name="T58" fmla="*/ 543 w 2604"/>
                  <a:gd name="T59" fmla="*/ 503 h 614"/>
                  <a:gd name="T60" fmla="*/ 543 w 2604"/>
                  <a:gd name="T61" fmla="*/ 502 h 614"/>
                  <a:gd name="T62" fmla="*/ 545 w 2604"/>
                  <a:gd name="T63" fmla="*/ 501 h 614"/>
                  <a:gd name="T64" fmla="*/ 546 w 2604"/>
                  <a:gd name="T65" fmla="*/ 499 h 614"/>
                  <a:gd name="T66" fmla="*/ 552 w 2604"/>
                  <a:gd name="T67" fmla="*/ 492 h 614"/>
                  <a:gd name="T68" fmla="*/ 553 w 2604"/>
                  <a:gd name="T69" fmla="*/ 490 h 614"/>
                  <a:gd name="T70" fmla="*/ 798 w 2604"/>
                  <a:gd name="T71" fmla="*/ 614 h 614"/>
                  <a:gd name="T72" fmla="*/ 2506 w 2604"/>
                  <a:gd name="T73" fmla="*/ 614 h 614"/>
                  <a:gd name="T74" fmla="*/ 2544 w 2604"/>
                  <a:gd name="T75" fmla="*/ 606 h 614"/>
                  <a:gd name="T76" fmla="*/ 2545 w 2604"/>
                  <a:gd name="T77" fmla="*/ 606 h 614"/>
                  <a:gd name="T78" fmla="*/ 2549 w 2604"/>
                  <a:gd name="T79" fmla="*/ 604 h 614"/>
                  <a:gd name="T80" fmla="*/ 2575 w 2604"/>
                  <a:gd name="T81" fmla="*/ 585 h 614"/>
                  <a:gd name="T82" fmla="*/ 2576 w 2604"/>
                  <a:gd name="T83" fmla="*/ 585 h 614"/>
                  <a:gd name="T84" fmla="*/ 2604 w 2604"/>
                  <a:gd name="T85" fmla="*/ 515 h 614"/>
                  <a:gd name="T86" fmla="*/ 2604 w 2604"/>
                  <a:gd name="T87" fmla="*/ 515 h 614"/>
                  <a:gd name="T88" fmla="*/ 2604 w 2604"/>
                  <a:gd name="T89" fmla="*/ 491 h 614"/>
                  <a:gd name="T90" fmla="*/ 2604 w 2604"/>
                  <a:gd name="T91" fmla="*/ 491 h 614"/>
                  <a:gd name="T92" fmla="*/ 2562 w 2604"/>
                  <a:gd name="T93" fmla="*/ 491 h 614"/>
                  <a:gd name="T94" fmla="*/ 2562 w 2604"/>
                  <a:gd name="T95" fmla="*/ 148 h 614"/>
                  <a:gd name="T96" fmla="*/ 2461 w 2604"/>
                  <a:gd name="T97" fmla="*/ 47 h 614"/>
                  <a:gd name="T98" fmla="*/ 471 w 2604"/>
                  <a:gd name="T99" fmla="*/ 47 h 614"/>
                  <a:gd name="T100" fmla="*/ 307 w 2604"/>
                  <a:gd name="T101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04" h="614">
                    <a:moveTo>
                      <a:pt x="307" y="0"/>
                    </a:moveTo>
                    <a:cubicBezTo>
                      <a:pt x="137" y="0"/>
                      <a:pt x="0" y="137"/>
                      <a:pt x="0" y="307"/>
                    </a:cubicBezTo>
                    <a:cubicBezTo>
                      <a:pt x="0" y="429"/>
                      <a:pt x="72" y="535"/>
                      <a:pt x="175" y="584"/>
                    </a:cubicBezTo>
                    <a:cubicBezTo>
                      <a:pt x="215" y="603"/>
                      <a:pt x="260" y="614"/>
                      <a:pt x="307" y="614"/>
                    </a:cubicBezTo>
                    <a:cubicBezTo>
                      <a:pt x="307" y="614"/>
                      <a:pt x="307" y="614"/>
                      <a:pt x="307" y="614"/>
                    </a:cubicBezTo>
                    <a:cubicBezTo>
                      <a:pt x="312" y="614"/>
                      <a:pt x="317" y="613"/>
                      <a:pt x="322" y="613"/>
                    </a:cubicBezTo>
                    <a:cubicBezTo>
                      <a:pt x="324" y="613"/>
                      <a:pt x="325" y="613"/>
                      <a:pt x="327" y="613"/>
                    </a:cubicBezTo>
                    <a:cubicBezTo>
                      <a:pt x="330" y="613"/>
                      <a:pt x="334" y="612"/>
                      <a:pt x="337" y="612"/>
                    </a:cubicBezTo>
                    <a:cubicBezTo>
                      <a:pt x="339" y="612"/>
                      <a:pt x="341" y="612"/>
                      <a:pt x="342" y="611"/>
                    </a:cubicBezTo>
                    <a:cubicBezTo>
                      <a:pt x="346" y="611"/>
                      <a:pt x="349" y="611"/>
                      <a:pt x="352" y="610"/>
                    </a:cubicBezTo>
                    <a:cubicBezTo>
                      <a:pt x="354" y="610"/>
                      <a:pt x="356" y="610"/>
                      <a:pt x="358" y="609"/>
                    </a:cubicBezTo>
                    <a:cubicBezTo>
                      <a:pt x="360" y="609"/>
                      <a:pt x="363" y="608"/>
                      <a:pt x="366" y="608"/>
                    </a:cubicBezTo>
                    <a:cubicBezTo>
                      <a:pt x="368" y="607"/>
                      <a:pt x="370" y="607"/>
                      <a:pt x="372" y="607"/>
                    </a:cubicBezTo>
                    <a:cubicBezTo>
                      <a:pt x="375" y="606"/>
                      <a:pt x="377" y="605"/>
                      <a:pt x="380" y="605"/>
                    </a:cubicBezTo>
                    <a:cubicBezTo>
                      <a:pt x="382" y="604"/>
                      <a:pt x="384" y="604"/>
                      <a:pt x="387" y="603"/>
                    </a:cubicBezTo>
                    <a:cubicBezTo>
                      <a:pt x="389" y="602"/>
                      <a:pt x="391" y="602"/>
                      <a:pt x="393" y="601"/>
                    </a:cubicBezTo>
                    <a:cubicBezTo>
                      <a:pt x="396" y="600"/>
                      <a:pt x="398" y="600"/>
                      <a:pt x="401" y="599"/>
                    </a:cubicBezTo>
                    <a:cubicBezTo>
                      <a:pt x="402" y="598"/>
                      <a:pt x="404" y="598"/>
                      <a:pt x="406" y="597"/>
                    </a:cubicBezTo>
                    <a:cubicBezTo>
                      <a:pt x="409" y="596"/>
                      <a:pt x="412" y="595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15" y="594"/>
                      <a:pt x="415" y="594"/>
                      <a:pt x="415" y="594"/>
                    </a:cubicBezTo>
                    <a:cubicBezTo>
                      <a:pt x="458" y="578"/>
                      <a:pt x="497" y="552"/>
                      <a:pt x="528" y="519"/>
                    </a:cubicBezTo>
                    <a:cubicBezTo>
                      <a:pt x="528" y="519"/>
                      <a:pt x="528" y="519"/>
                      <a:pt x="528" y="519"/>
                    </a:cubicBezTo>
                    <a:cubicBezTo>
                      <a:pt x="529" y="519"/>
                      <a:pt x="529" y="518"/>
                      <a:pt x="530" y="517"/>
                    </a:cubicBezTo>
                    <a:cubicBezTo>
                      <a:pt x="531" y="517"/>
                      <a:pt x="532" y="516"/>
                      <a:pt x="532" y="515"/>
                    </a:cubicBezTo>
                    <a:cubicBezTo>
                      <a:pt x="534" y="513"/>
                      <a:pt x="535" y="512"/>
                      <a:pt x="536" y="511"/>
                    </a:cubicBezTo>
                    <a:cubicBezTo>
                      <a:pt x="536" y="511"/>
                      <a:pt x="536" y="511"/>
                      <a:pt x="536" y="511"/>
                    </a:cubicBezTo>
                    <a:cubicBezTo>
                      <a:pt x="537" y="510"/>
                      <a:pt x="537" y="509"/>
                      <a:pt x="538" y="508"/>
                    </a:cubicBezTo>
                    <a:cubicBezTo>
                      <a:pt x="540" y="507"/>
                      <a:pt x="541" y="505"/>
                      <a:pt x="543" y="503"/>
                    </a:cubicBezTo>
                    <a:cubicBezTo>
                      <a:pt x="543" y="503"/>
                      <a:pt x="543" y="503"/>
                      <a:pt x="543" y="503"/>
                    </a:cubicBezTo>
                    <a:cubicBezTo>
                      <a:pt x="543" y="502"/>
                      <a:pt x="543" y="502"/>
                      <a:pt x="543" y="502"/>
                    </a:cubicBezTo>
                    <a:cubicBezTo>
                      <a:pt x="544" y="502"/>
                      <a:pt x="544" y="501"/>
                      <a:pt x="545" y="501"/>
                    </a:cubicBezTo>
                    <a:cubicBezTo>
                      <a:pt x="545" y="500"/>
                      <a:pt x="546" y="499"/>
                      <a:pt x="546" y="499"/>
                    </a:cubicBezTo>
                    <a:cubicBezTo>
                      <a:pt x="548" y="496"/>
                      <a:pt x="550" y="494"/>
                      <a:pt x="552" y="492"/>
                    </a:cubicBezTo>
                    <a:cubicBezTo>
                      <a:pt x="552" y="491"/>
                      <a:pt x="552" y="491"/>
                      <a:pt x="553" y="490"/>
                    </a:cubicBezTo>
                    <a:cubicBezTo>
                      <a:pt x="609" y="565"/>
                      <a:pt x="698" y="614"/>
                      <a:pt x="798" y="614"/>
                    </a:cubicBezTo>
                    <a:cubicBezTo>
                      <a:pt x="2506" y="614"/>
                      <a:pt x="2506" y="614"/>
                      <a:pt x="2506" y="614"/>
                    </a:cubicBezTo>
                    <a:cubicBezTo>
                      <a:pt x="2520" y="614"/>
                      <a:pt x="2533" y="611"/>
                      <a:pt x="2544" y="606"/>
                    </a:cubicBezTo>
                    <a:cubicBezTo>
                      <a:pt x="2545" y="606"/>
                      <a:pt x="2545" y="606"/>
                      <a:pt x="2545" y="606"/>
                    </a:cubicBezTo>
                    <a:cubicBezTo>
                      <a:pt x="2546" y="605"/>
                      <a:pt x="2547" y="604"/>
                      <a:pt x="2549" y="604"/>
                    </a:cubicBezTo>
                    <a:cubicBezTo>
                      <a:pt x="2559" y="599"/>
                      <a:pt x="2568" y="593"/>
                      <a:pt x="2575" y="585"/>
                    </a:cubicBezTo>
                    <a:cubicBezTo>
                      <a:pt x="2576" y="585"/>
                      <a:pt x="2576" y="585"/>
                      <a:pt x="2576" y="585"/>
                    </a:cubicBezTo>
                    <a:cubicBezTo>
                      <a:pt x="2593" y="567"/>
                      <a:pt x="2604" y="542"/>
                      <a:pt x="2604" y="515"/>
                    </a:cubicBezTo>
                    <a:cubicBezTo>
                      <a:pt x="2604" y="515"/>
                      <a:pt x="2604" y="515"/>
                      <a:pt x="2604" y="515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604" y="491"/>
                      <a:pt x="2604" y="491"/>
                      <a:pt x="2604" y="491"/>
                    </a:cubicBezTo>
                    <a:cubicBezTo>
                      <a:pt x="2562" y="491"/>
                      <a:pt x="2562" y="491"/>
                      <a:pt x="2562" y="491"/>
                    </a:cubicBezTo>
                    <a:cubicBezTo>
                      <a:pt x="2562" y="148"/>
                      <a:pt x="2562" y="148"/>
                      <a:pt x="2562" y="148"/>
                    </a:cubicBezTo>
                    <a:cubicBezTo>
                      <a:pt x="2562" y="92"/>
                      <a:pt x="2517" y="47"/>
                      <a:pt x="2461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23" y="17"/>
                      <a:pt x="367" y="0"/>
                      <a:pt x="307" y="0"/>
                    </a:cubicBezTo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128" name="Oval 6"/>
              <p:cNvSpPr>
                <a:spLocks noChangeArrowheads="1"/>
              </p:cNvSpPr>
              <p:nvPr/>
            </p:nvSpPr>
            <p:spPr bwMode="auto">
              <a:xfrm>
                <a:off x="1665288" y="2635250"/>
                <a:ext cx="1389063" cy="13906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د</a:t>
                </a:r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9" name="Freeform 7"/>
              <p:cNvSpPr>
                <a:spLocks/>
              </p:cNvSpPr>
              <p:nvPr/>
            </p:nvSpPr>
            <p:spPr bwMode="auto">
              <a:xfrm>
                <a:off x="2976562" y="2352676"/>
                <a:ext cx="7850188" cy="1816100"/>
              </a:xfrm>
              <a:custGeom>
                <a:avLst/>
                <a:gdLst>
                  <a:gd name="T0" fmla="*/ 0 w 2091"/>
                  <a:gd name="T1" fmla="*/ 0 h 482"/>
                  <a:gd name="T2" fmla="*/ 143 w 2091"/>
                  <a:gd name="T3" fmla="*/ 259 h 482"/>
                  <a:gd name="T4" fmla="*/ 143 w 2091"/>
                  <a:gd name="T5" fmla="*/ 262 h 482"/>
                  <a:gd name="T6" fmla="*/ 327 w 2091"/>
                  <a:gd name="T7" fmla="*/ 444 h 482"/>
                  <a:gd name="T8" fmla="*/ 327 w 2091"/>
                  <a:gd name="T9" fmla="*/ 482 h 482"/>
                  <a:gd name="T10" fmla="*/ 2091 w 2091"/>
                  <a:gd name="T11" fmla="*/ 482 h 482"/>
                  <a:gd name="T12" fmla="*/ 2091 w 2091"/>
                  <a:gd name="T13" fmla="*/ 100 h 482"/>
                  <a:gd name="T14" fmla="*/ 1990 w 2091"/>
                  <a:gd name="T15" fmla="*/ 0 h 482"/>
                  <a:gd name="T16" fmla="*/ 0 w 2091"/>
                  <a:gd name="T17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1" h="482">
                    <a:moveTo>
                      <a:pt x="0" y="0"/>
                    </a:moveTo>
                    <a:cubicBezTo>
                      <a:pt x="86" y="54"/>
                      <a:pt x="143" y="150"/>
                      <a:pt x="143" y="259"/>
                    </a:cubicBezTo>
                    <a:cubicBezTo>
                      <a:pt x="143" y="260"/>
                      <a:pt x="143" y="261"/>
                      <a:pt x="143" y="262"/>
                    </a:cubicBezTo>
                    <a:cubicBezTo>
                      <a:pt x="144" y="363"/>
                      <a:pt x="226" y="444"/>
                      <a:pt x="327" y="444"/>
                    </a:cubicBezTo>
                    <a:cubicBezTo>
                      <a:pt x="327" y="482"/>
                      <a:pt x="327" y="482"/>
                      <a:pt x="327" y="482"/>
                    </a:cubicBezTo>
                    <a:cubicBezTo>
                      <a:pt x="2091" y="482"/>
                      <a:pt x="2091" y="482"/>
                      <a:pt x="2091" y="482"/>
                    </a:cubicBezTo>
                    <a:cubicBezTo>
                      <a:pt x="2091" y="100"/>
                      <a:pt x="2091" y="100"/>
                      <a:pt x="2091" y="100"/>
                    </a:cubicBezTo>
                    <a:cubicBezTo>
                      <a:pt x="2091" y="45"/>
                      <a:pt x="2046" y="0"/>
                      <a:pt x="19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130" name="Freeform 8"/>
              <p:cNvSpPr>
                <a:spLocks noEditPoints="1"/>
              </p:cNvSpPr>
              <p:nvPr/>
            </p:nvSpPr>
            <p:spPr bwMode="auto">
              <a:xfrm>
                <a:off x="1208088" y="2171700"/>
                <a:ext cx="2305050" cy="2314575"/>
              </a:xfrm>
              <a:custGeom>
                <a:avLst/>
                <a:gdLst>
                  <a:gd name="T0" fmla="*/ 307 w 614"/>
                  <a:gd name="T1" fmla="*/ 0 h 614"/>
                  <a:gd name="T2" fmla="*/ 0 w 614"/>
                  <a:gd name="T3" fmla="*/ 307 h 614"/>
                  <a:gd name="T4" fmla="*/ 307 w 614"/>
                  <a:gd name="T5" fmla="*/ 614 h 614"/>
                  <a:gd name="T6" fmla="*/ 614 w 614"/>
                  <a:gd name="T7" fmla="*/ 307 h 614"/>
                  <a:gd name="T8" fmla="*/ 307 w 614"/>
                  <a:gd name="T9" fmla="*/ 0 h 614"/>
                  <a:gd name="T10" fmla="*/ 307 w 614"/>
                  <a:gd name="T11" fmla="*/ 492 h 614"/>
                  <a:gd name="T12" fmla="*/ 122 w 614"/>
                  <a:gd name="T13" fmla="*/ 307 h 614"/>
                  <a:gd name="T14" fmla="*/ 307 w 614"/>
                  <a:gd name="T15" fmla="*/ 123 h 614"/>
                  <a:gd name="T16" fmla="*/ 492 w 614"/>
                  <a:gd name="T17" fmla="*/ 307 h 614"/>
                  <a:gd name="T18" fmla="*/ 307 w 614"/>
                  <a:gd name="T19" fmla="*/ 49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4" h="614">
                    <a:moveTo>
                      <a:pt x="307" y="0"/>
                    </a:moveTo>
                    <a:cubicBezTo>
                      <a:pt x="137" y="0"/>
                      <a:pt x="0" y="138"/>
                      <a:pt x="0" y="307"/>
                    </a:cubicBezTo>
                    <a:cubicBezTo>
                      <a:pt x="0" y="477"/>
                      <a:pt x="137" y="614"/>
                      <a:pt x="307" y="614"/>
                    </a:cubicBezTo>
                    <a:cubicBezTo>
                      <a:pt x="476" y="614"/>
                      <a:pt x="614" y="477"/>
                      <a:pt x="614" y="307"/>
                    </a:cubicBezTo>
                    <a:cubicBezTo>
                      <a:pt x="614" y="138"/>
                      <a:pt x="476" y="0"/>
                      <a:pt x="307" y="0"/>
                    </a:cubicBezTo>
                    <a:close/>
                    <a:moveTo>
                      <a:pt x="307" y="492"/>
                    </a:moveTo>
                    <a:cubicBezTo>
                      <a:pt x="205" y="492"/>
                      <a:pt x="122" y="409"/>
                      <a:pt x="122" y="307"/>
                    </a:cubicBezTo>
                    <a:cubicBezTo>
                      <a:pt x="122" y="205"/>
                      <a:pt x="205" y="123"/>
                      <a:pt x="307" y="123"/>
                    </a:cubicBezTo>
                    <a:cubicBezTo>
                      <a:pt x="409" y="123"/>
                      <a:pt x="492" y="205"/>
                      <a:pt x="492" y="307"/>
                    </a:cubicBezTo>
                    <a:cubicBezTo>
                      <a:pt x="492" y="409"/>
                      <a:pt x="409" y="492"/>
                      <a:pt x="307" y="4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2960688" y="3340100"/>
                <a:ext cx="323850" cy="792163"/>
              </a:xfrm>
              <a:custGeom>
                <a:avLst/>
                <a:gdLst>
                  <a:gd name="T0" fmla="*/ 86 w 86"/>
                  <a:gd name="T1" fmla="*/ 181 h 210"/>
                  <a:gd name="T2" fmla="*/ 85 w 86"/>
                  <a:gd name="T3" fmla="*/ 182 h 210"/>
                  <a:gd name="T4" fmla="*/ 79 w 86"/>
                  <a:gd name="T5" fmla="*/ 189 h 210"/>
                  <a:gd name="T6" fmla="*/ 76 w 86"/>
                  <a:gd name="T7" fmla="*/ 194 h 210"/>
                  <a:gd name="T8" fmla="*/ 76 w 86"/>
                  <a:gd name="T9" fmla="*/ 194 h 210"/>
                  <a:gd name="T10" fmla="*/ 71 w 86"/>
                  <a:gd name="T11" fmla="*/ 199 h 210"/>
                  <a:gd name="T12" fmla="*/ 66 w 86"/>
                  <a:gd name="T13" fmla="*/ 205 h 210"/>
                  <a:gd name="T14" fmla="*/ 61 w 86"/>
                  <a:gd name="T15" fmla="*/ 210 h 210"/>
                  <a:gd name="T16" fmla="*/ 0 w 86"/>
                  <a:gd name="T17" fmla="*/ 89 h 210"/>
                  <a:gd name="T18" fmla="*/ 12 w 86"/>
                  <a:gd name="T19" fmla="*/ 64 h 210"/>
                  <a:gd name="T20" fmla="*/ 13 w 86"/>
                  <a:gd name="T21" fmla="*/ 61 h 210"/>
                  <a:gd name="T22" fmla="*/ 17 w 86"/>
                  <a:gd name="T23" fmla="*/ 50 h 210"/>
                  <a:gd name="T24" fmla="*/ 18 w 86"/>
                  <a:gd name="T25" fmla="*/ 46 h 210"/>
                  <a:gd name="T26" fmla="*/ 19 w 86"/>
                  <a:gd name="T27" fmla="*/ 42 h 210"/>
                  <a:gd name="T28" fmla="*/ 20 w 86"/>
                  <a:gd name="T29" fmla="*/ 39 h 210"/>
                  <a:gd name="T30" fmla="*/ 21 w 86"/>
                  <a:gd name="T31" fmla="*/ 34 h 210"/>
                  <a:gd name="T32" fmla="*/ 21 w 86"/>
                  <a:gd name="T33" fmla="*/ 32 h 210"/>
                  <a:gd name="T34" fmla="*/ 22 w 86"/>
                  <a:gd name="T35" fmla="*/ 28 h 210"/>
                  <a:gd name="T36" fmla="*/ 24 w 86"/>
                  <a:gd name="T37" fmla="*/ 11 h 210"/>
                  <a:gd name="T38" fmla="*/ 24 w 86"/>
                  <a:gd name="T39" fmla="*/ 7 h 210"/>
                  <a:gd name="T40" fmla="*/ 24 w 86"/>
                  <a:gd name="T41" fmla="*/ 6 h 210"/>
                  <a:gd name="T42" fmla="*/ 24 w 86"/>
                  <a:gd name="T43" fmla="*/ 2 h 210"/>
                  <a:gd name="T44" fmla="*/ 25 w 86"/>
                  <a:gd name="T45" fmla="*/ 0 h 210"/>
                  <a:gd name="T46" fmla="*/ 86 w 86"/>
                  <a:gd name="T47" fmla="*/ 18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210">
                    <a:moveTo>
                      <a:pt x="86" y="181"/>
                    </a:moveTo>
                    <a:cubicBezTo>
                      <a:pt x="85" y="182"/>
                      <a:pt x="85" y="182"/>
                      <a:pt x="85" y="182"/>
                    </a:cubicBezTo>
                    <a:cubicBezTo>
                      <a:pt x="83" y="185"/>
                      <a:pt x="81" y="187"/>
                      <a:pt x="79" y="189"/>
                    </a:cubicBezTo>
                    <a:cubicBezTo>
                      <a:pt x="78" y="191"/>
                      <a:pt x="77" y="192"/>
                      <a:pt x="76" y="194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4" y="196"/>
                      <a:pt x="73" y="197"/>
                      <a:pt x="71" y="199"/>
                    </a:cubicBezTo>
                    <a:cubicBezTo>
                      <a:pt x="69" y="201"/>
                      <a:pt x="68" y="203"/>
                      <a:pt x="66" y="205"/>
                    </a:cubicBezTo>
                    <a:cubicBezTo>
                      <a:pt x="64" y="207"/>
                      <a:pt x="63" y="208"/>
                      <a:pt x="61" y="210"/>
                    </a:cubicBezTo>
                    <a:cubicBezTo>
                      <a:pt x="34" y="174"/>
                      <a:pt x="12" y="134"/>
                      <a:pt x="0" y="89"/>
                    </a:cubicBezTo>
                    <a:cubicBezTo>
                      <a:pt x="5" y="81"/>
                      <a:pt x="9" y="73"/>
                      <a:pt x="12" y="64"/>
                    </a:cubicBezTo>
                    <a:cubicBezTo>
                      <a:pt x="12" y="63"/>
                      <a:pt x="13" y="62"/>
                      <a:pt x="13" y="61"/>
                    </a:cubicBezTo>
                    <a:cubicBezTo>
                      <a:pt x="15" y="58"/>
                      <a:pt x="16" y="54"/>
                      <a:pt x="17" y="50"/>
                    </a:cubicBezTo>
                    <a:cubicBezTo>
                      <a:pt x="17" y="49"/>
                      <a:pt x="18" y="48"/>
                      <a:pt x="18" y="46"/>
                    </a:cubicBezTo>
                    <a:cubicBezTo>
                      <a:pt x="18" y="45"/>
                      <a:pt x="19" y="44"/>
                      <a:pt x="19" y="42"/>
                    </a:cubicBezTo>
                    <a:cubicBezTo>
                      <a:pt x="19" y="41"/>
                      <a:pt x="20" y="40"/>
                      <a:pt x="20" y="39"/>
                    </a:cubicBezTo>
                    <a:cubicBezTo>
                      <a:pt x="20" y="37"/>
                      <a:pt x="21" y="36"/>
                      <a:pt x="21" y="34"/>
                    </a:cubicBezTo>
                    <a:cubicBezTo>
                      <a:pt x="21" y="34"/>
                      <a:pt x="21" y="33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3" y="22"/>
                      <a:pt x="24" y="17"/>
                      <a:pt x="24" y="11"/>
                    </a:cubicBezTo>
                    <a:cubicBezTo>
                      <a:pt x="24" y="10"/>
                      <a:pt x="24" y="9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5"/>
                      <a:pt x="24" y="4"/>
                      <a:pt x="24" y="2"/>
                    </a:cubicBezTo>
                    <a:cubicBezTo>
                      <a:pt x="24" y="1"/>
                      <a:pt x="25" y="0"/>
                      <a:pt x="25" y="0"/>
                    </a:cubicBezTo>
                    <a:cubicBezTo>
                      <a:pt x="25" y="68"/>
                      <a:pt x="48" y="130"/>
                      <a:pt x="86" y="18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132" name="Freeform 11"/>
              <p:cNvSpPr>
                <a:spLocks/>
              </p:cNvSpPr>
              <p:nvPr/>
            </p:nvSpPr>
            <p:spPr bwMode="auto">
              <a:xfrm>
                <a:off x="3054351" y="3328988"/>
                <a:ext cx="7929563" cy="1157288"/>
              </a:xfrm>
              <a:custGeom>
                <a:avLst/>
                <a:gdLst>
                  <a:gd name="T0" fmla="*/ 306 w 2112"/>
                  <a:gd name="T1" fmla="*/ 185 h 307"/>
                  <a:gd name="T2" fmla="*/ 306 w 2112"/>
                  <a:gd name="T3" fmla="*/ 185 h 307"/>
                  <a:gd name="T4" fmla="*/ 122 w 2112"/>
                  <a:gd name="T5" fmla="*/ 0 h 307"/>
                  <a:gd name="T6" fmla="*/ 0 w 2112"/>
                  <a:gd name="T7" fmla="*/ 0 h 307"/>
                  <a:gd name="T8" fmla="*/ 306 w 2112"/>
                  <a:gd name="T9" fmla="*/ 307 h 307"/>
                  <a:gd name="T10" fmla="*/ 2014 w 2112"/>
                  <a:gd name="T11" fmla="*/ 307 h 307"/>
                  <a:gd name="T12" fmla="*/ 2112 w 2112"/>
                  <a:gd name="T13" fmla="*/ 209 h 307"/>
                  <a:gd name="T14" fmla="*/ 2112 w 2112"/>
                  <a:gd name="T15" fmla="*/ 185 h 307"/>
                  <a:gd name="T16" fmla="*/ 306 w 2112"/>
                  <a:gd name="T17" fmla="*/ 18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2" h="307">
                    <a:moveTo>
                      <a:pt x="306" y="185"/>
                    </a:moveTo>
                    <a:cubicBezTo>
                      <a:pt x="306" y="185"/>
                      <a:pt x="306" y="185"/>
                      <a:pt x="306" y="185"/>
                    </a:cubicBezTo>
                    <a:cubicBezTo>
                      <a:pt x="205" y="185"/>
                      <a:pt x="122" y="102"/>
                      <a:pt x="1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"/>
                      <a:pt x="137" y="307"/>
                      <a:pt x="306" y="307"/>
                    </a:cubicBezTo>
                    <a:cubicBezTo>
                      <a:pt x="2014" y="307"/>
                      <a:pt x="2014" y="307"/>
                      <a:pt x="2014" y="307"/>
                    </a:cubicBezTo>
                    <a:cubicBezTo>
                      <a:pt x="2068" y="307"/>
                      <a:pt x="2112" y="263"/>
                      <a:pt x="2112" y="209"/>
                    </a:cubicBezTo>
                    <a:cubicBezTo>
                      <a:pt x="2112" y="185"/>
                      <a:pt x="2112" y="185"/>
                      <a:pt x="2112" y="185"/>
                    </a:cubicBezTo>
                    <a:lnTo>
                      <a:pt x="306" y="18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/>
              </a:p>
            </p:txBody>
          </p:sp>
          <p:sp>
            <p:nvSpPr>
              <p:cNvPr id="133" name="Freeform 12"/>
              <p:cNvSpPr>
                <a:spLocks/>
              </p:cNvSpPr>
              <p:nvPr/>
            </p:nvSpPr>
            <p:spPr bwMode="auto">
              <a:xfrm>
                <a:off x="3513138" y="3332163"/>
                <a:ext cx="0" cy="34925"/>
              </a:xfrm>
              <a:custGeom>
                <a:avLst/>
                <a:gdLst>
                  <a:gd name="T0" fmla="*/ 0 h 9"/>
                  <a:gd name="T1" fmla="*/ 9 h 9"/>
                  <a:gd name="T2" fmla="*/ 2 h 9"/>
                  <a:gd name="T3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8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/>
              </a:p>
            </p:txBody>
          </p:sp>
        </p:grpSp>
        <p:sp>
          <p:nvSpPr>
            <p:cNvPr id="137" name="Inhaltsplatzhalter 4"/>
            <p:cNvSpPr txBox="1">
              <a:spLocks/>
            </p:cNvSpPr>
            <p:nvPr/>
          </p:nvSpPr>
          <p:spPr>
            <a:xfrm>
              <a:off x="2158871" y="5145184"/>
              <a:ext cx="1693752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fa-IR" sz="1800" b="1" dirty="0">
                  <a:solidFill>
                    <a:schemeClr val="accent4"/>
                  </a:solidFill>
                  <a:cs typeface="B Mitra" panose="00000400000000000000" pitchFamily="2" charset="-78"/>
                </a:rPr>
                <a:t>1.5 میلیون تومان</a:t>
              </a:r>
              <a:endParaRPr lang="en-US" sz="1400" b="1" dirty="0">
                <a:solidFill>
                  <a:schemeClr val="accent4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85540" y="2408011"/>
              <a:ext cx="910034" cy="28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cs typeface="B Mitra" panose="00000400000000000000" pitchFamily="2" charset="-78"/>
                </a:rPr>
                <a:t>2 مجله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50719" y="3333244"/>
              <a:ext cx="910034" cy="28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cs typeface="B Mitra" panose="00000400000000000000" pitchFamily="2" charset="-78"/>
                </a:rPr>
                <a:t>45 مجله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72594" y="4260600"/>
              <a:ext cx="910034" cy="28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Mitra" panose="00000400000000000000" pitchFamily="2" charset="-78"/>
                </a:rPr>
                <a:t>108مجله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86972" y="5099294"/>
              <a:ext cx="910034" cy="28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Mitra" panose="00000400000000000000" pitchFamily="2" charset="-78"/>
                </a:rPr>
                <a:t>745 مجله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7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76715" y="2384225"/>
            <a:ext cx="43905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latin typeface="Roboto Black"/>
                <a:cs typeface="B Titr" panose="00000700000000000000" pitchFamily="2" charset="-78"/>
              </a:rPr>
              <a:t>حمایت از پایان‌نامه‌های صنعتی-کاربردی</a:t>
            </a:r>
            <a:endParaRPr lang="fa-IR" sz="3600" dirty="0">
              <a:latin typeface="Roboto Black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Pacifico"/>
              <a:cs typeface="B Titr" panose="00000700000000000000" pitchFamily="2" charset="-78"/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2136349" y="2170724"/>
            <a:ext cx="126223" cy="2438400"/>
          </a:xfrm>
          <a:prstGeom prst="leftBracket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Left Bracket 6"/>
          <p:cNvSpPr/>
          <p:nvPr/>
        </p:nvSpPr>
        <p:spPr>
          <a:xfrm rot="10800000">
            <a:off x="6927996" y="2145895"/>
            <a:ext cx="126223" cy="2438400"/>
          </a:xfrm>
          <a:prstGeom prst="leftBracket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64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9427643"/>
              </p:ext>
            </p:extLst>
          </p:nvPr>
        </p:nvGraphicFramePr>
        <p:xfrm>
          <a:off x="176645" y="1333500"/>
          <a:ext cx="7959437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cs typeface="B Zar" panose="00000400000000000000" pitchFamily="2" charset="-78"/>
              </a:rPr>
              <a:t>اهداف</a:t>
            </a:r>
            <a:endParaRPr lang="fa-IR" sz="3600" b="1" dirty="0">
              <a:cs typeface="B Zar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82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2670" y="1764467"/>
            <a:ext cx="1802652" cy="4643438"/>
            <a:chOff x="500077" y="585788"/>
            <a:chExt cx="1802652" cy="4643438"/>
          </a:xfrm>
        </p:grpSpPr>
        <p:grpSp>
          <p:nvGrpSpPr>
            <p:cNvPr id="19" name="Group 18"/>
            <p:cNvGrpSpPr/>
            <p:nvPr/>
          </p:nvGrpSpPr>
          <p:grpSpPr>
            <a:xfrm>
              <a:off x="500077" y="585788"/>
              <a:ext cx="1802652" cy="4643438"/>
              <a:chOff x="785692" y="-897163"/>
              <a:chExt cx="2641600" cy="680447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85692" y="2061029"/>
                <a:ext cx="2641600" cy="3846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38100" dir="3300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975757" y="-897163"/>
                <a:ext cx="261471" cy="3052763"/>
                <a:chOff x="5664200" y="-884238"/>
                <a:chExt cx="547688" cy="6394451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5664200" y="5210175"/>
                  <a:ext cx="547688" cy="300038"/>
                </a:xfrm>
                <a:custGeom>
                  <a:avLst/>
                  <a:gdLst>
                    <a:gd name="T0" fmla="*/ 143 w 143"/>
                    <a:gd name="T1" fmla="*/ 4 h 80"/>
                    <a:gd name="T2" fmla="*/ 138 w 143"/>
                    <a:gd name="T3" fmla="*/ 0 h 80"/>
                    <a:gd name="T4" fmla="*/ 5 w 143"/>
                    <a:gd name="T5" fmla="*/ 0 h 80"/>
                    <a:gd name="T6" fmla="*/ 0 w 143"/>
                    <a:gd name="T7" fmla="*/ 4 h 80"/>
                    <a:gd name="T8" fmla="*/ 0 w 143"/>
                    <a:gd name="T9" fmla="*/ 75 h 80"/>
                    <a:gd name="T10" fmla="*/ 5 w 143"/>
                    <a:gd name="T11" fmla="*/ 80 h 80"/>
                    <a:gd name="T12" fmla="*/ 24 w 143"/>
                    <a:gd name="T13" fmla="*/ 80 h 80"/>
                    <a:gd name="T14" fmla="*/ 24 w 143"/>
                    <a:gd name="T15" fmla="*/ 79 h 80"/>
                    <a:gd name="T16" fmla="*/ 35 w 143"/>
                    <a:gd name="T17" fmla="*/ 68 h 80"/>
                    <a:gd name="T18" fmla="*/ 46 w 143"/>
                    <a:gd name="T19" fmla="*/ 79 h 80"/>
                    <a:gd name="T20" fmla="*/ 46 w 143"/>
                    <a:gd name="T21" fmla="*/ 80 h 80"/>
                    <a:gd name="T22" fmla="*/ 99 w 143"/>
                    <a:gd name="T23" fmla="*/ 80 h 80"/>
                    <a:gd name="T24" fmla="*/ 99 w 143"/>
                    <a:gd name="T25" fmla="*/ 79 h 80"/>
                    <a:gd name="T26" fmla="*/ 110 w 143"/>
                    <a:gd name="T27" fmla="*/ 68 h 80"/>
                    <a:gd name="T28" fmla="*/ 121 w 143"/>
                    <a:gd name="T29" fmla="*/ 79 h 80"/>
                    <a:gd name="T30" fmla="*/ 121 w 143"/>
                    <a:gd name="T31" fmla="*/ 80 h 80"/>
                    <a:gd name="T32" fmla="*/ 138 w 143"/>
                    <a:gd name="T33" fmla="*/ 80 h 80"/>
                    <a:gd name="T34" fmla="*/ 143 w 143"/>
                    <a:gd name="T35" fmla="*/ 75 h 80"/>
                    <a:gd name="T36" fmla="*/ 143 w 143"/>
                    <a:gd name="T37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80">
                      <a:moveTo>
                        <a:pt x="143" y="4"/>
                      </a:moveTo>
                      <a:cubicBezTo>
                        <a:pt x="143" y="2"/>
                        <a:pt x="140" y="0"/>
                        <a:pt x="13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8"/>
                        <a:pt x="2" y="80"/>
                        <a:pt x="5" y="80"/>
                      </a:cubicBezTo>
                      <a:cubicBezTo>
                        <a:pt x="24" y="80"/>
                        <a:pt x="24" y="80"/>
                        <a:pt x="24" y="80"/>
                      </a:cubicBezTo>
                      <a:cubicBezTo>
                        <a:pt x="24" y="79"/>
                        <a:pt x="24" y="79"/>
                        <a:pt x="24" y="79"/>
                      </a:cubicBezTo>
                      <a:cubicBezTo>
                        <a:pt x="24" y="73"/>
                        <a:pt x="29" y="68"/>
                        <a:pt x="35" y="68"/>
                      </a:cubicBezTo>
                      <a:cubicBezTo>
                        <a:pt x="41" y="68"/>
                        <a:pt x="46" y="73"/>
                        <a:pt x="46" y="79"/>
                      </a:cubicBezTo>
                      <a:cubicBezTo>
                        <a:pt x="46" y="79"/>
                        <a:pt x="46" y="79"/>
                        <a:pt x="46" y="80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9" y="79"/>
                        <a:pt x="99" y="79"/>
                        <a:pt x="99" y="79"/>
                      </a:cubicBezTo>
                      <a:cubicBezTo>
                        <a:pt x="99" y="73"/>
                        <a:pt x="104" y="68"/>
                        <a:pt x="110" y="68"/>
                      </a:cubicBezTo>
                      <a:cubicBezTo>
                        <a:pt x="116" y="68"/>
                        <a:pt x="121" y="73"/>
                        <a:pt x="121" y="79"/>
                      </a:cubicBezTo>
                      <a:cubicBezTo>
                        <a:pt x="121" y="79"/>
                        <a:pt x="121" y="79"/>
                        <a:pt x="121" y="80"/>
                      </a:cubicBezTo>
                      <a:cubicBezTo>
                        <a:pt x="138" y="80"/>
                        <a:pt x="138" y="80"/>
                        <a:pt x="138" y="80"/>
                      </a:cubicBezTo>
                      <a:cubicBezTo>
                        <a:pt x="140" y="80"/>
                        <a:pt x="143" y="78"/>
                        <a:pt x="143" y="75"/>
                      </a:cubicBezTo>
                      <a:lnTo>
                        <a:pt x="143" y="4"/>
                      </a:lnTo>
                      <a:close/>
                    </a:path>
                  </a:pathLst>
                </a:custGeom>
                <a:solidFill>
                  <a:srgbClr val="41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6005513" y="5210175"/>
                  <a:ext cx="79375" cy="258763"/>
                </a:xfrm>
                <a:custGeom>
                  <a:avLst/>
                  <a:gdLst>
                    <a:gd name="T0" fmla="*/ 2 w 21"/>
                    <a:gd name="T1" fmla="*/ 0 h 69"/>
                    <a:gd name="T2" fmla="*/ 0 w 21"/>
                    <a:gd name="T3" fmla="*/ 9 h 69"/>
                    <a:gd name="T4" fmla="*/ 16 w 21"/>
                    <a:gd name="T5" fmla="*/ 69 h 69"/>
                    <a:gd name="T6" fmla="*/ 21 w 21"/>
                    <a:gd name="T7" fmla="*/ 68 h 69"/>
                    <a:gd name="T8" fmla="*/ 21 w 21"/>
                    <a:gd name="T9" fmla="*/ 68 h 69"/>
                    <a:gd name="T10" fmla="*/ 6 w 21"/>
                    <a:gd name="T11" fmla="*/ 8 h 69"/>
                    <a:gd name="T12" fmla="*/ 8 w 21"/>
                    <a:gd name="T13" fmla="*/ 0 h 69"/>
                    <a:gd name="T14" fmla="*/ 2 w 21"/>
                    <a:gd name="T1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69">
                      <a:moveTo>
                        <a:pt x="2" y="0"/>
                      </a:moveTo>
                      <a:cubicBezTo>
                        <a:pt x="0" y="3"/>
                        <a:pt x="0" y="6"/>
                        <a:pt x="0" y="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7" y="68"/>
                        <a:pt x="19" y="68"/>
                        <a:pt x="21" y="68"/>
                      </a:cubicBezTo>
                      <a:cubicBezTo>
                        <a:pt x="21" y="68"/>
                        <a:pt x="21" y="68"/>
                        <a:pt x="21" y="6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6" y="2"/>
                        <a:pt x="8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5786438" y="5210175"/>
                  <a:ext cx="84138" cy="255588"/>
                </a:xfrm>
                <a:custGeom>
                  <a:avLst/>
                  <a:gdLst>
                    <a:gd name="T0" fmla="*/ 0 w 22"/>
                    <a:gd name="T1" fmla="*/ 68 h 68"/>
                    <a:gd name="T2" fmla="*/ 3 w 22"/>
                    <a:gd name="T3" fmla="*/ 68 h 68"/>
                    <a:gd name="T4" fmla="*/ 6 w 22"/>
                    <a:gd name="T5" fmla="*/ 68 h 68"/>
                    <a:gd name="T6" fmla="*/ 22 w 22"/>
                    <a:gd name="T7" fmla="*/ 9 h 68"/>
                    <a:gd name="T8" fmla="*/ 22 w 22"/>
                    <a:gd name="T9" fmla="*/ 8 h 68"/>
                    <a:gd name="T10" fmla="*/ 20 w 22"/>
                    <a:gd name="T11" fmla="*/ 0 h 68"/>
                    <a:gd name="T12" fmla="*/ 14 w 22"/>
                    <a:gd name="T13" fmla="*/ 0 h 68"/>
                    <a:gd name="T14" fmla="*/ 14 w 22"/>
                    <a:gd name="T15" fmla="*/ 0 h 68"/>
                    <a:gd name="T16" fmla="*/ 16 w 22"/>
                    <a:gd name="T17" fmla="*/ 8 h 68"/>
                    <a:gd name="T18" fmla="*/ 0 w 22"/>
                    <a:gd name="T1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68">
                      <a:moveTo>
                        <a:pt x="0" y="68"/>
                      </a:moveTo>
                      <a:cubicBezTo>
                        <a:pt x="1" y="68"/>
                        <a:pt x="2" y="68"/>
                        <a:pt x="3" y="68"/>
                      </a:cubicBezTo>
                      <a:cubicBezTo>
                        <a:pt x="4" y="68"/>
                        <a:pt x="5" y="68"/>
                        <a:pt x="6" y="6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6"/>
                        <a:pt x="22" y="3"/>
                        <a:pt x="2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2"/>
                        <a:pt x="16" y="5"/>
                        <a:pt x="16" y="8"/>
                      </a:cubicBez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5783262" y="-884238"/>
                  <a:ext cx="309564" cy="6383340"/>
                </a:xfrm>
                <a:custGeom>
                  <a:avLst/>
                  <a:gdLst>
                    <a:gd name="T0" fmla="*/ 64 w 81"/>
                    <a:gd name="T1" fmla="*/ 1601 h 1699"/>
                    <a:gd name="T2" fmla="*/ 66 w 81"/>
                    <a:gd name="T3" fmla="*/ 1589 h 1699"/>
                    <a:gd name="T4" fmla="*/ 71 w 81"/>
                    <a:gd name="T5" fmla="*/ 1580 h 1699"/>
                    <a:gd name="T6" fmla="*/ 63 w 81"/>
                    <a:gd name="T7" fmla="*/ 1555 h 1699"/>
                    <a:gd name="T8" fmla="*/ 44 w 81"/>
                    <a:gd name="T9" fmla="*/ 1550 h 1699"/>
                    <a:gd name="T10" fmla="*/ 44 w 81"/>
                    <a:gd name="T11" fmla="*/ 0 h 1699"/>
                    <a:gd name="T12" fmla="*/ 37 w 81"/>
                    <a:gd name="T13" fmla="*/ 0 h 1699"/>
                    <a:gd name="T14" fmla="*/ 37 w 81"/>
                    <a:gd name="T15" fmla="*/ 1550 h 1699"/>
                    <a:gd name="T16" fmla="*/ 18 w 81"/>
                    <a:gd name="T17" fmla="*/ 1555 h 1699"/>
                    <a:gd name="T18" fmla="*/ 10 w 81"/>
                    <a:gd name="T19" fmla="*/ 1580 h 1699"/>
                    <a:gd name="T20" fmla="*/ 15 w 81"/>
                    <a:gd name="T21" fmla="*/ 1589 h 1699"/>
                    <a:gd name="T22" fmla="*/ 17 w 81"/>
                    <a:gd name="T23" fmla="*/ 1601 h 1699"/>
                    <a:gd name="T24" fmla="*/ 0 w 81"/>
                    <a:gd name="T25" fmla="*/ 1695 h 1699"/>
                    <a:gd name="T26" fmla="*/ 2 w 81"/>
                    <a:gd name="T27" fmla="*/ 1698 h 1699"/>
                    <a:gd name="T28" fmla="*/ 6 w 81"/>
                    <a:gd name="T29" fmla="*/ 1696 h 1699"/>
                    <a:gd name="T30" fmla="*/ 23 w 81"/>
                    <a:gd name="T31" fmla="*/ 1602 h 1699"/>
                    <a:gd name="T32" fmla="*/ 23 w 81"/>
                    <a:gd name="T33" fmla="*/ 1602 h 1699"/>
                    <a:gd name="T34" fmla="*/ 20 w 81"/>
                    <a:gd name="T35" fmla="*/ 1587 h 1699"/>
                    <a:gd name="T36" fmla="*/ 15 w 81"/>
                    <a:gd name="T37" fmla="*/ 1577 h 1699"/>
                    <a:gd name="T38" fmla="*/ 21 w 81"/>
                    <a:gd name="T39" fmla="*/ 1561 h 1699"/>
                    <a:gd name="T40" fmla="*/ 37 w 81"/>
                    <a:gd name="T41" fmla="*/ 1556 h 1699"/>
                    <a:gd name="T42" fmla="*/ 37 w 81"/>
                    <a:gd name="T43" fmla="*/ 1561 h 1699"/>
                    <a:gd name="T44" fmla="*/ 40 w 81"/>
                    <a:gd name="T45" fmla="*/ 1564 h 1699"/>
                    <a:gd name="T46" fmla="*/ 44 w 81"/>
                    <a:gd name="T47" fmla="*/ 1561 h 1699"/>
                    <a:gd name="T48" fmla="*/ 44 w 81"/>
                    <a:gd name="T49" fmla="*/ 1556 h 1699"/>
                    <a:gd name="T50" fmla="*/ 60 w 81"/>
                    <a:gd name="T51" fmla="*/ 1561 h 1699"/>
                    <a:gd name="T52" fmla="*/ 66 w 81"/>
                    <a:gd name="T53" fmla="*/ 1577 h 1699"/>
                    <a:gd name="T54" fmla="*/ 61 w 81"/>
                    <a:gd name="T55" fmla="*/ 1586 h 1699"/>
                    <a:gd name="T56" fmla="*/ 58 w 81"/>
                    <a:gd name="T57" fmla="*/ 1602 h 1699"/>
                    <a:gd name="T58" fmla="*/ 75 w 81"/>
                    <a:gd name="T59" fmla="*/ 1696 h 1699"/>
                    <a:gd name="T60" fmla="*/ 78 w 81"/>
                    <a:gd name="T61" fmla="*/ 1699 h 1699"/>
                    <a:gd name="T62" fmla="*/ 79 w 81"/>
                    <a:gd name="T63" fmla="*/ 1698 h 1699"/>
                    <a:gd name="T64" fmla="*/ 81 w 81"/>
                    <a:gd name="T65" fmla="*/ 1695 h 1699"/>
                    <a:gd name="T66" fmla="*/ 64 w 81"/>
                    <a:gd name="T67" fmla="*/ 1601 h 1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1" h="1699">
                      <a:moveTo>
                        <a:pt x="64" y="1601"/>
                      </a:moveTo>
                      <a:cubicBezTo>
                        <a:pt x="64" y="1597"/>
                        <a:pt x="64" y="1593"/>
                        <a:pt x="66" y="1589"/>
                      </a:cubicBezTo>
                      <a:cubicBezTo>
                        <a:pt x="71" y="1580"/>
                        <a:pt x="71" y="1580"/>
                        <a:pt x="71" y="1580"/>
                      </a:cubicBezTo>
                      <a:cubicBezTo>
                        <a:pt x="76" y="1571"/>
                        <a:pt x="72" y="1560"/>
                        <a:pt x="63" y="1555"/>
                      </a:cubicBezTo>
                      <a:cubicBezTo>
                        <a:pt x="57" y="1552"/>
                        <a:pt x="51" y="1550"/>
                        <a:pt x="44" y="155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1550"/>
                        <a:pt x="37" y="1550"/>
                        <a:pt x="37" y="1550"/>
                      </a:cubicBezTo>
                      <a:cubicBezTo>
                        <a:pt x="30" y="1551"/>
                        <a:pt x="24" y="1552"/>
                        <a:pt x="18" y="1555"/>
                      </a:cubicBezTo>
                      <a:cubicBezTo>
                        <a:pt x="9" y="1560"/>
                        <a:pt x="5" y="1571"/>
                        <a:pt x="10" y="1580"/>
                      </a:cubicBezTo>
                      <a:cubicBezTo>
                        <a:pt x="15" y="1589"/>
                        <a:pt x="15" y="1589"/>
                        <a:pt x="15" y="1589"/>
                      </a:cubicBezTo>
                      <a:cubicBezTo>
                        <a:pt x="17" y="1593"/>
                        <a:pt x="17" y="1597"/>
                        <a:pt x="17" y="1601"/>
                      </a:cubicBezTo>
                      <a:cubicBezTo>
                        <a:pt x="0" y="1695"/>
                        <a:pt x="0" y="1695"/>
                        <a:pt x="0" y="1695"/>
                      </a:cubicBezTo>
                      <a:cubicBezTo>
                        <a:pt x="0" y="1696"/>
                        <a:pt x="1" y="1698"/>
                        <a:pt x="2" y="1698"/>
                      </a:cubicBezTo>
                      <a:cubicBezTo>
                        <a:pt x="4" y="1698"/>
                        <a:pt x="5" y="1697"/>
                        <a:pt x="6" y="1696"/>
                      </a:cubicBezTo>
                      <a:cubicBezTo>
                        <a:pt x="23" y="1602"/>
                        <a:pt x="23" y="1602"/>
                        <a:pt x="23" y="1602"/>
                      </a:cubicBezTo>
                      <a:cubicBezTo>
                        <a:pt x="23" y="1602"/>
                        <a:pt x="23" y="1602"/>
                        <a:pt x="23" y="1602"/>
                      </a:cubicBezTo>
                      <a:cubicBezTo>
                        <a:pt x="24" y="1596"/>
                        <a:pt x="23" y="1591"/>
                        <a:pt x="20" y="1587"/>
                      </a:cubicBezTo>
                      <a:cubicBezTo>
                        <a:pt x="15" y="1577"/>
                        <a:pt x="15" y="1577"/>
                        <a:pt x="15" y="1577"/>
                      </a:cubicBezTo>
                      <a:cubicBezTo>
                        <a:pt x="12" y="1571"/>
                        <a:pt x="15" y="1564"/>
                        <a:pt x="21" y="1561"/>
                      </a:cubicBezTo>
                      <a:cubicBezTo>
                        <a:pt x="26" y="1558"/>
                        <a:pt x="31" y="1557"/>
                        <a:pt x="37" y="1556"/>
                      </a:cubicBezTo>
                      <a:cubicBezTo>
                        <a:pt x="37" y="1561"/>
                        <a:pt x="37" y="1561"/>
                        <a:pt x="37" y="1561"/>
                      </a:cubicBezTo>
                      <a:cubicBezTo>
                        <a:pt x="37" y="1562"/>
                        <a:pt x="39" y="1564"/>
                        <a:pt x="40" y="1564"/>
                      </a:cubicBezTo>
                      <a:cubicBezTo>
                        <a:pt x="42" y="1564"/>
                        <a:pt x="44" y="1562"/>
                        <a:pt x="44" y="1561"/>
                      </a:cubicBezTo>
                      <a:cubicBezTo>
                        <a:pt x="44" y="1556"/>
                        <a:pt x="44" y="1556"/>
                        <a:pt x="44" y="1556"/>
                      </a:cubicBezTo>
                      <a:cubicBezTo>
                        <a:pt x="50" y="1556"/>
                        <a:pt x="55" y="1558"/>
                        <a:pt x="60" y="1561"/>
                      </a:cubicBezTo>
                      <a:cubicBezTo>
                        <a:pt x="66" y="1564"/>
                        <a:pt x="69" y="1571"/>
                        <a:pt x="66" y="1577"/>
                      </a:cubicBezTo>
                      <a:cubicBezTo>
                        <a:pt x="61" y="1586"/>
                        <a:pt x="61" y="1586"/>
                        <a:pt x="61" y="1586"/>
                      </a:cubicBezTo>
                      <a:cubicBezTo>
                        <a:pt x="58" y="1591"/>
                        <a:pt x="58" y="1597"/>
                        <a:pt x="58" y="1602"/>
                      </a:cubicBezTo>
                      <a:cubicBezTo>
                        <a:pt x="75" y="1696"/>
                        <a:pt x="75" y="1696"/>
                        <a:pt x="75" y="1696"/>
                      </a:cubicBezTo>
                      <a:cubicBezTo>
                        <a:pt x="75" y="1697"/>
                        <a:pt x="77" y="1699"/>
                        <a:pt x="78" y="1699"/>
                      </a:cubicBezTo>
                      <a:cubicBezTo>
                        <a:pt x="78" y="1699"/>
                        <a:pt x="78" y="1698"/>
                        <a:pt x="79" y="1698"/>
                      </a:cubicBezTo>
                      <a:cubicBezTo>
                        <a:pt x="80" y="1698"/>
                        <a:pt x="81" y="1697"/>
                        <a:pt x="81" y="1695"/>
                      </a:cubicBezTo>
                      <a:lnTo>
                        <a:pt x="64" y="1601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cxnSp>
          <p:nvCxnSpPr>
            <p:cNvPr id="68" name="Straight Connector 67"/>
            <p:cNvCxnSpPr>
              <a:endCxn id="16" idx="6"/>
            </p:cNvCxnSpPr>
            <p:nvPr/>
          </p:nvCxnSpPr>
          <p:spPr>
            <a:xfrm flipH="1" flipV="1">
              <a:off x="1397045" y="585788"/>
              <a:ext cx="3175" cy="18972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011748" y="1764467"/>
            <a:ext cx="1802652" cy="4643438"/>
            <a:chOff x="4730293" y="585788"/>
            <a:chExt cx="1802652" cy="4643438"/>
          </a:xfrm>
        </p:grpSpPr>
        <p:grpSp>
          <p:nvGrpSpPr>
            <p:cNvPr id="27" name="Group 26"/>
            <p:cNvGrpSpPr/>
            <p:nvPr/>
          </p:nvGrpSpPr>
          <p:grpSpPr>
            <a:xfrm>
              <a:off x="4730293" y="585788"/>
              <a:ext cx="1802652" cy="4643438"/>
              <a:chOff x="785692" y="-897163"/>
              <a:chExt cx="2641600" cy="68044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85692" y="2061029"/>
                <a:ext cx="2641600" cy="3846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38100" dir="3300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975757" y="-897163"/>
                <a:ext cx="261471" cy="3052763"/>
                <a:chOff x="5664200" y="-884238"/>
                <a:chExt cx="547688" cy="6394451"/>
              </a:xfrm>
            </p:grpSpPr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5664200" y="5210175"/>
                  <a:ext cx="547688" cy="300038"/>
                </a:xfrm>
                <a:custGeom>
                  <a:avLst/>
                  <a:gdLst>
                    <a:gd name="T0" fmla="*/ 143 w 143"/>
                    <a:gd name="T1" fmla="*/ 4 h 80"/>
                    <a:gd name="T2" fmla="*/ 138 w 143"/>
                    <a:gd name="T3" fmla="*/ 0 h 80"/>
                    <a:gd name="T4" fmla="*/ 5 w 143"/>
                    <a:gd name="T5" fmla="*/ 0 h 80"/>
                    <a:gd name="T6" fmla="*/ 0 w 143"/>
                    <a:gd name="T7" fmla="*/ 4 h 80"/>
                    <a:gd name="T8" fmla="*/ 0 w 143"/>
                    <a:gd name="T9" fmla="*/ 75 h 80"/>
                    <a:gd name="T10" fmla="*/ 5 w 143"/>
                    <a:gd name="T11" fmla="*/ 80 h 80"/>
                    <a:gd name="T12" fmla="*/ 24 w 143"/>
                    <a:gd name="T13" fmla="*/ 80 h 80"/>
                    <a:gd name="T14" fmla="*/ 24 w 143"/>
                    <a:gd name="T15" fmla="*/ 79 h 80"/>
                    <a:gd name="T16" fmla="*/ 35 w 143"/>
                    <a:gd name="T17" fmla="*/ 68 h 80"/>
                    <a:gd name="T18" fmla="*/ 46 w 143"/>
                    <a:gd name="T19" fmla="*/ 79 h 80"/>
                    <a:gd name="T20" fmla="*/ 46 w 143"/>
                    <a:gd name="T21" fmla="*/ 80 h 80"/>
                    <a:gd name="T22" fmla="*/ 99 w 143"/>
                    <a:gd name="T23" fmla="*/ 80 h 80"/>
                    <a:gd name="T24" fmla="*/ 99 w 143"/>
                    <a:gd name="T25" fmla="*/ 79 h 80"/>
                    <a:gd name="T26" fmla="*/ 110 w 143"/>
                    <a:gd name="T27" fmla="*/ 68 h 80"/>
                    <a:gd name="T28" fmla="*/ 121 w 143"/>
                    <a:gd name="T29" fmla="*/ 79 h 80"/>
                    <a:gd name="T30" fmla="*/ 121 w 143"/>
                    <a:gd name="T31" fmla="*/ 80 h 80"/>
                    <a:gd name="T32" fmla="*/ 138 w 143"/>
                    <a:gd name="T33" fmla="*/ 80 h 80"/>
                    <a:gd name="T34" fmla="*/ 143 w 143"/>
                    <a:gd name="T35" fmla="*/ 75 h 80"/>
                    <a:gd name="T36" fmla="*/ 143 w 143"/>
                    <a:gd name="T37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80">
                      <a:moveTo>
                        <a:pt x="143" y="4"/>
                      </a:moveTo>
                      <a:cubicBezTo>
                        <a:pt x="143" y="2"/>
                        <a:pt x="140" y="0"/>
                        <a:pt x="13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8"/>
                        <a:pt x="2" y="80"/>
                        <a:pt x="5" y="80"/>
                      </a:cubicBezTo>
                      <a:cubicBezTo>
                        <a:pt x="24" y="80"/>
                        <a:pt x="24" y="80"/>
                        <a:pt x="24" y="80"/>
                      </a:cubicBezTo>
                      <a:cubicBezTo>
                        <a:pt x="24" y="79"/>
                        <a:pt x="24" y="79"/>
                        <a:pt x="24" y="79"/>
                      </a:cubicBezTo>
                      <a:cubicBezTo>
                        <a:pt x="24" y="73"/>
                        <a:pt x="29" y="68"/>
                        <a:pt x="35" y="68"/>
                      </a:cubicBezTo>
                      <a:cubicBezTo>
                        <a:pt x="41" y="68"/>
                        <a:pt x="46" y="73"/>
                        <a:pt x="46" y="79"/>
                      </a:cubicBezTo>
                      <a:cubicBezTo>
                        <a:pt x="46" y="79"/>
                        <a:pt x="46" y="79"/>
                        <a:pt x="46" y="80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9" y="79"/>
                        <a:pt x="99" y="79"/>
                        <a:pt x="99" y="79"/>
                      </a:cubicBezTo>
                      <a:cubicBezTo>
                        <a:pt x="99" y="73"/>
                        <a:pt x="104" y="68"/>
                        <a:pt x="110" y="68"/>
                      </a:cubicBezTo>
                      <a:cubicBezTo>
                        <a:pt x="116" y="68"/>
                        <a:pt x="121" y="73"/>
                        <a:pt x="121" y="79"/>
                      </a:cubicBezTo>
                      <a:cubicBezTo>
                        <a:pt x="121" y="79"/>
                        <a:pt x="121" y="79"/>
                        <a:pt x="121" y="80"/>
                      </a:cubicBezTo>
                      <a:cubicBezTo>
                        <a:pt x="138" y="80"/>
                        <a:pt x="138" y="80"/>
                        <a:pt x="138" y="80"/>
                      </a:cubicBezTo>
                      <a:cubicBezTo>
                        <a:pt x="140" y="80"/>
                        <a:pt x="143" y="78"/>
                        <a:pt x="143" y="75"/>
                      </a:cubicBezTo>
                      <a:lnTo>
                        <a:pt x="143" y="4"/>
                      </a:lnTo>
                      <a:close/>
                    </a:path>
                  </a:pathLst>
                </a:custGeom>
                <a:solidFill>
                  <a:srgbClr val="41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6005513" y="5210175"/>
                  <a:ext cx="79375" cy="258763"/>
                </a:xfrm>
                <a:custGeom>
                  <a:avLst/>
                  <a:gdLst>
                    <a:gd name="T0" fmla="*/ 2 w 21"/>
                    <a:gd name="T1" fmla="*/ 0 h 69"/>
                    <a:gd name="T2" fmla="*/ 0 w 21"/>
                    <a:gd name="T3" fmla="*/ 9 h 69"/>
                    <a:gd name="T4" fmla="*/ 16 w 21"/>
                    <a:gd name="T5" fmla="*/ 69 h 69"/>
                    <a:gd name="T6" fmla="*/ 21 w 21"/>
                    <a:gd name="T7" fmla="*/ 68 h 69"/>
                    <a:gd name="T8" fmla="*/ 21 w 21"/>
                    <a:gd name="T9" fmla="*/ 68 h 69"/>
                    <a:gd name="T10" fmla="*/ 6 w 21"/>
                    <a:gd name="T11" fmla="*/ 8 h 69"/>
                    <a:gd name="T12" fmla="*/ 8 w 21"/>
                    <a:gd name="T13" fmla="*/ 0 h 69"/>
                    <a:gd name="T14" fmla="*/ 2 w 21"/>
                    <a:gd name="T1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69">
                      <a:moveTo>
                        <a:pt x="2" y="0"/>
                      </a:moveTo>
                      <a:cubicBezTo>
                        <a:pt x="0" y="3"/>
                        <a:pt x="0" y="6"/>
                        <a:pt x="0" y="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7" y="68"/>
                        <a:pt x="19" y="68"/>
                        <a:pt x="21" y="68"/>
                      </a:cubicBezTo>
                      <a:cubicBezTo>
                        <a:pt x="21" y="68"/>
                        <a:pt x="21" y="68"/>
                        <a:pt x="21" y="6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6" y="2"/>
                        <a:pt x="8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5786438" y="5210175"/>
                  <a:ext cx="84138" cy="255588"/>
                </a:xfrm>
                <a:custGeom>
                  <a:avLst/>
                  <a:gdLst>
                    <a:gd name="T0" fmla="*/ 0 w 22"/>
                    <a:gd name="T1" fmla="*/ 68 h 68"/>
                    <a:gd name="T2" fmla="*/ 3 w 22"/>
                    <a:gd name="T3" fmla="*/ 68 h 68"/>
                    <a:gd name="T4" fmla="*/ 6 w 22"/>
                    <a:gd name="T5" fmla="*/ 68 h 68"/>
                    <a:gd name="T6" fmla="*/ 22 w 22"/>
                    <a:gd name="T7" fmla="*/ 9 h 68"/>
                    <a:gd name="T8" fmla="*/ 22 w 22"/>
                    <a:gd name="T9" fmla="*/ 8 h 68"/>
                    <a:gd name="T10" fmla="*/ 20 w 22"/>
                    <a:gd name="T11" fmla="*/ 0 h 68"/>
                    <a:gd name="T12" fmla="*/ 14 w 22"/>
                    <a:gd name="T13" fmla="*/ 0 h 68"/>
                    <a:gd name="T14" fmla="*/ 14 w 22"/>
                    <a:gd name="T15" fmla="*/ 0 h 68"/>
                    <a:gd name="T16" fmla="*/ 16 w 22"/>
                    <a:gd name="T17" fmla="*/ 8 h 68"/>
                    <a:gd name="T18" fmla="*/ 0 w 22"/>
                    <a:gd name="T1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68">
                      <a:moveTo>
                        <a:pt x="0" y="68"/>
                      </a:moveTo>
                      <a:cubicBezTo>
                        <a:pt x="1" y="68"/>
                        <a:pt x="2" y="68"/>
                        <a:pt x="3" y="68"/>
                      </a:cubicBezTo>
                      <a:cubicBezTo>
                        <a:pt x="4" y="68"/>
                        <a:pt x="5" y="68"/>
                        <a:pt x="6" y="6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6"/>
                        <a:pt x="22" y="3"/>
                        <a:pt x="2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2"/>
                        <a:pt x="16" y="5"/>
                        <a:pt x="16" y="8"/>
                      </a:cubicBez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5783252" y="-884238"/>
                  <a:ext cx="309562" cy="6383340"/>
                </a:xfrm>
                <a:custGeom>
                  <a:avLst/>
                  <a:gdLst>
                    <a:gd name="T0" fmla="*/ 64 w 81"/>
                    <a:gd name="T1" fmla="*/ 1601 h 1699"/>
                    <a:gd name="T2" fmla="*/ 66 w 81"/>
                    <a:gd name="T3" fmla="*/ 1589 h 1699"/>
                    <a:gd name="T4" fmla="*/ 71 w 81"/>
                    <a:gd name="T5" fmla="*/ 1580 h 1699"/>
                    <a:gd name="T6" fmla="*/ 63 w 81"/>
                    <a:gd name="T7" fmla="*/ 1555 h 1699"/>
                    <a:gd name="T8" fmla="*/ 44 w 81"/>
                    <a:gd name="T9" fmla="*/ 1550 h 1699"/>
                    <a:gd name="T10" fmla="*/ 44 w 81"/>
                    <a:gd name="T11" fmla="*/ 0 h 1699"/>
                    <a:gd name="T12" fmla="*/ 37 w 81"/>
                    <a:gd name="T13" fmla="*/ 0 h 1699"/>
                    <a:gd name="T14" fmla="*/ 37 w 81"/>
                    <a:gd name="T15" fmla="*/ 1550 h 1699"/>
                    <a:gd name="T16" fmla="*/ 18 w 81"/>
                    <a:gd name="T17" fmla="*/ 1555 h 1699"/>
                    <a:gd name="T18" fmla="*/ 10 w 81"/>
                    <a:gd name="T19" fmla="*/ 1580 h 1699"/>
                    <a:gd name="T20" fmla="*/ 15 w 81"/>
                    <a:gd name="T21" fmla="*/ 1589 h 1699"/>
                    <a:gd name="T22" fmla="*/ 17 w 81"/>
                    <a:gd name="T23" fmla="*/ 1601 h 1699"/>
                    <a:gd name="T24" fmla="*/ 0 w 81"/>
                    <a:gd name="T25" fmla="*/ 1695 h 1699"/>
                    <a:gd name="T26" fmla="*/ 2 w 81"/>
                    <a:gd name="T27" fmla="*/ 1698 h 1699"/>
                    <a:gd name="T28" fmla="*/ 6 w 81"/>
                    <a:gd name="T29" fmla="*/ 1696 h 1699"/>
                    <a:gd name="T30" fmla="*/ 23 w 81"/>
                    <a:gd name="T31" fmla="*/ 1602 h 1699"/>
                    <a:gd name="T32" fmla="*/ 23 w 81"/>
                    <a:gd name="T33" fmla="*/ 1602 h 1699"/>
                    <a:gd name="T34" fmla="*/ 20 w 81"/>
                    <a:gd name="T35" fmla="*/ 1587 h 1699"/>
                    <a:gd name="T36" fmla="*/ 15 w 81"/>
                    <a:gd name="T37" fmla="*/ 1577 h 1699"/>
                    <a:gd name="T38" fmla="*/ 21 w 81"/>
                    <a:gd name="T39" fmla="*/ 1561 h 1699"/>
                    <a:gd name="T40" fmla="*/ 37 w 81"/>
                    <a:gd name="T41" fmla="*/ 1556 h 1699"/>
                    <a:gd name="T42" fmla="*/ 37 w 81"/>
                    <a:gd name="T43" fmla="*/ 1561 h 1699"/>
                    <a:gd name="T44" fmla="*/ 40 w 81"/>
                    <a:gd name="T45" fmla="*/ 1564 h 1699"/>
                    <a:gd name="T46" fmla="*/ 44 w 81"/>
                    <a:gd name="T47" fmla="*/ 1561 h 1699"/>
                    <a:gd name="T48" fmla="*/ 44 w 81"/>
                    <a:gd name="T49" fmla="*/ 1556 h 1699"/>
                    <a:gd name="T50" fmla="*/ 60 w 81"/>
                    <a:gd name="T51" fmla="*/ 1561 h 1699"/>
                    <a:gd name="T52" fmla="*/ 66 w 81"/>
                    <a:gd name="T53" fmla="*/ 1577 h 1699"/>
                    <a:gd name="T54" fmla="*/ 61 w 81"/>
                    <a:gd name="T55" fmla="*/ 1586 h 1699"/>
                    <a:gd name="T56" fmla="*/ 58 w 81"/>
                    <a:gd name="T57" fmla="*/ 1602 h 1699"/>
                    <a:gd name="T58" fmla="*/ 75 w 81"/>
                    <a:gd name="T59" fmla="*/ 1696 h 1699"/>
                    <a:gd name="T60" fmla="*/ 78 w 81"/>
                    <a:gd name="T61" fmla="*/ 1699 h 1699"/>
                    <a:gd name="T62" fmla="*/ 79 w 81"/>
                    <a:gd name="T63" fmla="*/ 1698 h 1699"/>
                    <a:gd name="T64" fmla="*/ 81 w 81"/>
                    <a:gd name="T65" fmla="*/ 1695 h 1699"/>
                    <a:gd name="T66" fmla="*/ 64 w 81"/>
                    <a:gd name="T67" fmla="*/ 1601 h 1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1" h="1699">
                      <a:moveTo>
                        <a:pt x="64" y="1601"/>
                      </a:moveTo>
                      <a:cubicBezTo>
                        <a:pt x="64" y="1597"/>
                        <a:pt x="64" y="1593"/>
                        <a:pt x="66" y="1589"/>
                      </a:cubicBezTo>
                      <a:cubicBezTo>
                        <a:pt x="71" y="1580"/>
                        <a:pt x="71" y="1580"/>
                        <a:pt x="71" y="1580"/>
                      </a:cubicBezTo>
                      <a:cubicBezTo>
                        <a:pt x="76" y="1571"/>
                        <a:pt x="72" y="1560"/>
                        <a:pt x="63" y="1555"/>
                      </a:cubicBezTo>
                      <a:cubicBezTo>
                        <a:pt x="57" y="1552"/>
                        <a:pt x="51" y="1550"/>
                        <a:pt x="44" y="155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1550"/>
                        <a:pt x="37" y="1550"/>
                        <a:pt x="37" y="1550"/>
                      </a:cubicBezTo>
                      <a:cubicBezTo>
                        <a:pt x="30" y="1551"/>
                        <a:pt x="24" y="1552"/>
                        <a:pt x="18" y="1555"/>
                      </a:cubicBezTo>
                      <a:cubicBezTo>
                        <a:pt x="9" y="1560"/>
                        <a:pt x="5" y="1571"/>
                        <a:pt x="10" y="1580"/>
                      </a:cubicBezTo>
                      <a:cubicBezTo>
                        <a:pt x="15" y="1589"/>
                        <a:pt x="15" y="1589"/>
                        <a:pt x="15" y="1589"/>
                      </a:cubicBezTo>
                      <a:cubicBezTo>
                        <a:pt x="17" y="1593"/>
                        <a:pt x="17" y="1597"/>
                        <a:pt x="17" y="1601"/>
                      </a:cubicBezTo>
                      <a:cubicBezTo>
                        <a:pt x="0" y="1695"/>
                        <a:pt x="0" y="1695"/>
                        <a:pt x="0" y="1695"/>
                      </a:cubicBezTo>
                      <a:cubicBezTo>
                        <a:pt x="0" y="1696"/>
                        <a:pt x="1" y="1698"/>
                        <a:pt x="2" y="1698"/>
                      </a:cubicBezTo>
                      <a:cubicBezTo>
                        <a:pt x="4" y="1698"/>
                        <a:pt x="5" y="1697"/>
                        <a:pt x="6" y="1696"/>
                      </a:cubicBezTo>
                      <a:cubicBezTo>
                        <a:pt x="23" y="1602"/>
                        <a:pt x="23" y="1602"/>
                        <a:pt x="23" y="1602"/>
                      </a:cubicBezTo>
                      <a:cubicBezTo>
                        <a:pt x="23" y="1602"/>
                        <a:pt x="23" y="1602"/>
                        <a:pt x="23" y="1602"/>
                      </a:cubicBezTo>
                      <a:cubicBezTo>
                        <a:pt x="24" y="1596"/>
                        <a:pt x="23" y="1591"/>
                        <a:pt x="20" y="1587"/>
                      </a:cubicBezTo>
                      <a:cubicBezTo>
                        <a:pt x="15" y="1577"/>
                        <a:pt x="15" y="1577"/>
                        <a:pt x="15" y="1577"/>
                      </a:cubicBezTo>
                      <a:cubicBezTo>
                        <a:pt x="12" y="1571"/>
                        <a:pt x="15" y="1564"/>
                        <a:pt x="21" y="1561"/>
                      </a:cubicBezTo>
                      <a:cubicBezTo>
                        <a:pt x="26" y="1558"/>
                        <a:pt x="31" y="1557"/>
                        <a:pt x="37" y="1556"/>
                      </a:cubicBezTo>
                      <a:cubicBezTo>
                        <a:pt x="37" y="1561"/>
                        <a:pt x="37" y="1561"/>
                        <a:pt x="37" y="1561"/>
                      </a:cubicBezTo>
                      <a:cubicBezTo>
                        <a:pt x="37" y="1562"/>
                        <a:pt x="39" y="1564"/>
                        <a:pt x="40" y="1564"/>
                      </a:cubicBezTo>
                      <a:cubicBezTo>
                        <a:pt x="42" y="1564"/>
                        <a:pt x="44" y="1562"/>
                        <a:pt x="44" y="1561"/>
                      </a:cubicBezTo>
                      <a:cubicBezTo>
                        <a:pt x="44" y="1556"/>
                        <a:pt x="44" y="1556"/>
                        <a:pt x="44" y="1556"/>
                      </a:cubicBezTo>
                      <a:cubicBezTo>
                        <a:pt x="50" y="1556"/>
                        <a:pt x="55" y="1558"/>
                        <a:pt x="60" y="1561"/>
                      </a:cubicBezTo>
                      <a:cubicBezTo>
                        <a:pt x="66" y="1564"/>
                        <a:pt x="69" y="1571"/>
                        <a:pt x="66" y="1577"/>
                      </a:cubicBezTo>
                      <a:cubicBezTo>
                        <a:pt x="61" y="1586"/>
                        <a:pt x="61" y="1586"/>
                        <a:pt x="61" y="1586"/>
                      </a:cubicBezTo>
                      <a:cubicBezTo>
                        <a:pt x="58" y="1591"/>
                        <a:pt x="58" y="1597"/>
                        <a:pt x="58" y="1602"/>
                      </a:cubicBezTo>
                      <a:cubicBezTo>
                        <a:pt x="75" y="1696"/>
                        <a:pt x="75" y="1696"/>
                        <a:pt x="75" y="1696"/>
                      </a:cubicBezTo>
                      <a:cubicBezTo>
                        <a:pt x="75" y="1697"/>
                        <a:pt x="77" y="1699"/>
                        <a:pt x="78" y="1699"/>
                      </a:cubicBezTo>
                      <a:cubicBezTo>
                        <a:pt x="78" y="1699"/>
                        <a:pt x="78" y="1698"/>
                        <a:pt x="79" y="1698"/>
                      </a:cubicBezTo>
                      <a:cubicBezTo>
                        <a:pt x="80" y="1698"/>
                        <a:pt x="81" y="1697"/>
                        <a:pt x="81" y="1695"/>
                      </a:cubicBezTo>
                      <a:lnTo>
                        <a:pt x="64" y="1601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cxnSp>
          <p:nvCxnSpPr>
            <p:cNvPr id="69" name="Straight Connector 68"/>
            <p:cNvCxnSpPr>
              <a:endCxn id="33" idx="5"/>
            </p:cNvCxnSpPr>
            <p:nvPr/>
          </p:nvCxnSpPr>
          <p:spPr>
            <a:xfrm flipV="1">
              <a:off x="5628275" y="585788"/>
              <a:ext cx="7698" cy="18972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66907" y="1525982"/>
            <a:ext cx="1802652" cy="4643438"/>
            <a:chOff x="785692" y="-897163"/>
            <a:chExt cx="2641600" cy="6804477"/>
          </a:xfrm>
        </p:grpSpPr>
        <p:sp>
          <p:nvSpPr>
            <p:cNvPr id="21" name="Rectangle 20"/>
            <p:cNvSpPr/>
            <p:nvPr/>
          </p:nvSpPr>
          <p:spPr>
            <a:xfrm>
              <a:off x="785692" y="2061029"/>
              <a:ext cx="2641600" cy="3846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75757" y="-897163"/>
              <a:ext cx="261471" cy="3052763"/>
              <a:chOff x="5664200" y="-884238"/>
              <a:chExt cx="547688" cy="6394451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664200" y="5210175"/>
                <a:ext cx="547688" cy="300038"/>
              </a:xfrm>
              <a:custGeom>
                <a:avLst/>
                <a:gdLst>
                  <a:gd name="T0" fmla="*/ 143 w 143"/>
                  <a:gd name="T1" fmla="*/ 4 h 80"/>
                  <a:gd name="T2" fmla="*/ 138 w 143"/>
                  <a:gd name="T3" fmla="*/ 0 h 80"/>
                  <a:gd name="T4" fmla="*/ 5 w 143"/>
                  <a:gd name="T5" fmla="*/ 0 h 80"/>
                  <a:gd name="T6" fmla="*/ 0 w 143"/>
                  <a:gd name="T7" fmla="*/ 4 h 80"/>
                  <a:gd name="T8" fmla="*/ 0 w 143"/>
                  <a:gd name="T9" fmla="*/ 75 h 80"/>
                  <a:gd name="T10" fmla="*/ 5 w 143"/>
                  <a:gd name="T11" fmla="*/ 80 h 80"/>
                  <a:gd name="T12" fmla="*/ 24 w 143"/>
                  <a:gd name="T13" fmla="*/ 80 h 80"/>
                  <a:gd name="T14" fmla="*/ 24 w 143"/>
                  <a:gd name="T15" fmla="*/ 79 h 80"/>
                  <a:gd name="T16" fmla="*/ 35 w 143"/>
                  <a:gd name="T17" fmla="*/ 68 h 80"/>
                  <a:gd name="T18" fmla="*/ 46 w 143"/>
                  <a:gd name="T19" fmla="*/ 79 h 80"/>
                  <a:gd name="T20" fmla="*/ 46 w 143"/>
                  <a:gd name="T21" fmla="*/ 80 h 80"/>
                  <a:gd name="T22" fmla="*/ 99 w 143"/>
                  <a:gd name="T23" fmla="*/ 80 h 80"/>
                  <a:gd name="T24" fmla="*/ 99 w 143"/>
                  <a:gd name="T25" fmla="*/ 79 h 80"/>
                  <a:gd name="T26" fmla="*/ 110 w 143"/>
                  <a:gd name="T27" fmla="*/ 68 h 80"/>
                  <a:gd name="T28" fmla="*/ 121 w 143"/>
                  <a:gd name="T29" fmla="*/ 79 h 80"/>
                  <a:gd name="T30" fmla="*/ 121 w 143"/>
                  <a:gd name="T31" fmla="*/ 80 h 80"/>
                  <a:gd name="T32" fmla="*/ 138 w 143"/>
                  <a:gd name="T33" fmla="*/ 80 h 80"/>
                  <a:gd name="T34" fmla="*/ 143 w 143"/>
                  <a:gd name="T35" fmla="*/ 75 h 80"/>
                  <a:gd name="T36" fmla="*/ 143 w 143"/>
                  <a:gd name="T3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80">
                    <a:moveTo>
                      <a:pt x="143" y="4"/>
                    </a:moveTo>
                    <a:cubicBezTo>
                      <a:pt x="143" y="2"/>
                      <a:pt x="140" y="0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2" y="80"/>
                      <a:pt x="5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3"/>
                      <a:pt x="29" y="68"/>
                      <a:pt x="35" y="68"/>
                    </a:cubicBezTo>
                    <a:cubicBezTo>
                      <a:pt x="41" y="68"/>
                      <a:pt x="46" y="73"/>
                      <a:pt x="46" y="79"/>
                    </a:cubicBezTo>
                    <a:cubicBezTo>
                      <a:pt x="46" y="79"/>
                      <a:pt x="46" y="79"/>
                      <a:pt x="46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3"/>
                      <a:pt x="104" y="68"/>
                      <a:pt x="110" y="68"/>
                    </a:cubicBezTo>
                    <a:cubicBezTo>
                      <a:pt x="116" y="68"/>
                      <a:pt x="121" y="73"/>
                      <a:pt x="121" y="79"/>
                    </a:cubicBezTo>
                    <a:cubicBezTo>
                      <a:pt x="121" y="79"/>
                      <a:pt x="121" y="79"/>
                      <a:pt x="121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40" y="80"/>
                      <a:pt x="143" y="78"/>
                      <a:pt x="143" y="75"/>
                    </a:cubicBez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41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005513" y="5210175"/>
                <a:ext cx="79375" cy="258763"/>
              </a:xfrm>
              <a:custGeom>
                <a:avLst/>
                <a:gdLst>
                  <a:gd name="T0" fmla="*/ 2 w 21"/>
                  <a:gd name="T1" fmla="*/ 0 h 69"/>
                  <a:gd name="T2" fmla="*/ 0 w 21"/>
                  <a:gd name="T3" fmla="*/ 9 h 69"/>
                  <a:gd name="T4" fmla="*/ 16 w 21"/>
                  <a:gd name="T5" fmla="*/ 69 h 69"/>
                  <a:gd name="T6" fmla="*/ 21 w 21"/>
                  <a:gd name="T7" fmla="*/ 68 h 69"/>
                  <a:gd name="T8" fmla="*/ 21 w 21"/>
                  <a:gd name="T9" fmla="*/ 68 h 69"/>
                  <a:gd name="T10" fmla="*/ 6 w 21"/>
                  <a:gd name="T11" fmla="*/ 8 h 69"/>
                  <a:gd name="T12" fmla="*/ 8 w 21"/>
                  <a:gd name="T13" fmla="*/ 0 h 69"/>
                  <a:gd name="T14" fmla="*/ 2 w 21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8"/>
                      <a:pt x="19" y="68"/>
                      <a:pt x="2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6" y="2"/>
                      <a:pt x="8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86438" y="5210175"/>
                <a:ext cx="84138" cy="255588"/>
              </a:xfrm>
              <a:custGeom>
                <a:avLst/>
                <a:gdLst>
                  <a:gd name="T0" fmla="*/ 0 w 22"/>
                  <a:gd name="T1" fmla="*/ 68 h 68"/>
                  <a:gd name="T2" fmla="*/ 3 w 22"/>
                  <a:gd name="T3" fmla="*/ 68 h 68"/>
                  <a:gd name="T4" fmla="*/ 6 w 22"/>
                  <a:gd name="T5" fmla="*/ 68 h 68"/>
                  <a:gd name="T6" fmla="*/ 22 w 22"/>
                  <a:gd name="T7" fmla="*/ 9 h 68"/>
                  <a:gd name="T8" fmla="*/ 22 w 22"/>
                  <a:gd name="T9" fmla="*/ 8 h 68"/>
                  <a:gd name="T10" fmla="*/ 20 w 22"/>
                  <a:gd name="T11" fmla="*/ 0 h 68"/>
                  <a:gd name="T12" fmla="*/ 14 w 22"/>
                  <a:gd name="T13" fmla="*/ 0 h 68"/>
                  <a:gd name="T14" fmla="*/ 14 w 22"/>
                  <a:gd name="T15" fmla="*/ 0 h 68"/>
                  <a:gd name="T16" fmla="*/ 16 w 22"/>
                  <a:gd name="T17" fmla="*/ 8 h 68"/>
                  <a:gd name="T18" fmla="*/ 0 w 22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8">
                    <a:moveTo>
                      <a:pt x="0" y="68"/>
                    </a:moveTo>
                    <a:cubicBezTo>
                      <a:pt x="1" y="68"/>
                      <a:pt x="2" y="68"/>
                      <a:pt x="3" y="68"/>
                    </a:cubicBezTo>
                    <a:cubicBezTo>
                      <a:pt x="4" y="68"/>
                      <a:pt x="5" y="68"/>
                      <a:pt x="6" y="6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6"/>
                      <a:pt x="22" y="3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16" y="5"/>
                      <a:pt x="16" y="8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5783263" y="-884238"/>
                <a:ext cx="309563" cy="6383338"/>
              </a:xfrm>
              <a:custGeom>
                <a:avLst/>
                <a:gdLst>
                  <a:gd name="T0" fmla="*/ 64 w 81"/>
                  <a:gd name="T1" fmla="*/ 1601 h 1699"/>
                  <a:gd name="T2" fmla="*/ 66 w 81"/>
                  <a:gd name="T3" fmla="*/ 1589 h 1699"/>
                  <a:gd name="T4" fmla="*/ 71 w 81"/>
                  <a:gd name="T5" fmla="*/ 1580 h 1699"/>
                  <a:gd name="T6" fmla="*/ 63 w 81"/>
                  <a:gd name="T7" fmla="*/ 1555 h 1699"/>
                  <a:gd name="T8" fmla="*/ 44 w 81"/>
                  <a:gd name="T9" fmla="*/ 1550 h 1699"/>
                  <a:gd name="T10" fmla="*/ 44 w 81"/>
                  <a:gd name="T11" fmla="*/ 0 h 1699"/>
                  <a:gd name="T12" fmla="*/ 37 w 81"/>
                  <a:gd name="T13" fmla="*/ 0 h 1699"/>
                  <a:gd name="T14" fmla="*/ 37 w 81"/>
                  <a:gd name="T15" fmla="*/ 1550 h 1699"/>
                  <a:gd name="T16" fmla="*/ 18 w 81"/>
                  <a:gd name="T17" fmla="*/ 1555 h 1699"/>
                  <a:gd name="T18" fmla="*/ 10 w 81"/>
                  <a:gd name="T19" fmla="*/ 1580 h 1699"/>
                  <a:gd name="T20" fmla="*/ 15 w 81"/>
                  <a:gd name="T21" fmla="*/ 1589 h 1699"/>
                  <a:gd name="T22" fmla="*/ 17 w 81"/>
                  <a:gd name="T23" fmla="*/ 1601 h 1699"/>
                  <a:gd name="T24" fmla="*/ 0 w 81"/>
                  <a:gd name="T25" fmla="*/ 1695 h 1699"/>
                  <a:gd name="T26" fmla="*/ 2 w 81"/>
                  <a:gd name="T27" fmla="*/ 1698 h 1699"/>
                  <a:gd name="T28" fmla="*/ 6 w 81"/>
                  <a:gd name="T29" fmla="*/ 1696 h 1699"/>
                  <a:gd name="T30" fmla="*/ 23 w 81"/>
                  <a:gd name="T31" fmla="*/ 1602 h 1699"/>
                  <a:gd name="T32" fmla="*/ 23 w 81"/>
                  <a:gd name="T33" fmla="*/ 1602 h 1699"/>
                  <a:gd name="T34" fmla="*/ 20 w 81"/>
                  <a:gd name="T35" fmla="*/ 1587 h 1699"/>
                  <a:gd name="T36" fmla="*/ 15 w 81"/>
                  <a:gd name="T37" fmla="*/ 1577 h 1699"/>
                  <a:gd name="T38" fmla="*/ 21 w 81"/>
                  <a:gd name="T39" fmla="*/ 1561 h 1699"/>
                  <a:gd name="T40" fmla="*/ 37 w 81"/>
                  <a:gd name="T41" fmla="*/ 1556 h 1699"/>
                  <a:gd name="T42" fmla="*/ 37 w 81"/>
                  <a:gd name="T43" fmla="*/ 1561 h 1699"/>
                  <a:gd name="T44" fmla="*/ 40 w 81"/>
                  <a:gd name="T45" fmla="*/ 1564 h 1699"/>
                  <a:gd name="T46" fmla="*/ 44 w 81"/>
                  <a:gd name="T47" fmla="*/ 1561 h 1699"/>
                  <a:gd name="T48" fmla="*/ 44 w 81"/>
                  <a:gd name="T49" fmla="*/ 1556 h 1699"/>
                  <a:gd name="T50" fmla="*/ 60 w 81"/>
                  <a:gd name="T51" fmla="*/ 1561 h 1699"/>
                  <a:gd name="T52" fmla="*/ 66 w 81"/>
                  <a:gd name="T53" fmla="*/ 1577 h 1699"/>
                  <a:gd name="T54" fmla="*/ 61 w 81"/>
                  <a:gd name="T55" fmla="*/ 1586 h 1699"/>
                  <a:gd name="T56" fmla="*/ 58 w 81"/>
                  <a:gd name="T57" fmla="*/ 1602 h 1699"/>
                  <a:gd name="T58" fmla="*/ 75 w 81"/>
                  <a:gd name="T59" fmla="*/ 1696 h 1699"/>
                  <a:gd name="T60" fmla="*/ 78 w 81"/>
                  <a:gd name="T61" fmla="*/ 1699 h 1699"/>
                  <a:gd name="T62" fmla="*/ 79 w 81"/>
                  <a:gd name="T63" fmla="*/ 1698 h 1699"/>
                  <a:gd name="T64" fmla="*/ 81 w 81"/>
                  <a:gd name="T65" fmla="*/ 1695 h 1699"/>
                  <a:gd name="T66" fmla="*/ 64 w 81"/>
                  <a:gd name="T67" fmla="*/ 1601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699">
                    <a:moveTo>
                      <a:pt x="64" y="1601"/>
                    </a:moveTo>
                    <a:cubicBezTo>
                      <a:pt x="64" y="1597"/>
                      <a:pt x="64" y="1593"/>
                      <a:pt x="66" y="1589"/>
                    </a:cubicBezTo>
                    <a:cubicBezTo>
                      <a:pt x="71" y="1580"/>
                      <a:pt x="71" y="1580"/>
                      <a:pt x="71" y="1580"/>
                    </a:cubicBezTo>
                    <a:cubicBezTo>
                      <a:pt x="76" y="1571"/>
                      <a:pt x="72" y="1560"/>
                      <a:pt x="63" y="1555"/>
                    </a:cubicBezTo>
                    <a:cubicBezTo>
                      <a:pt x="57" y="1552"/>
                      <a:pt x="51" y="1550"/>
                      <a:pt x="44" y="155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550"/>
                      <a:pt x="37" y="1550"/>
                      <a:pt x="37" y="1550"/>
                    </a:cubicBezTo>
                    <a:cubicBezTo>
                      <a:pt x="30" y="1551"/>
                      <a:pt x="24" y="1552"/>
                      <a:pt x="18" y="1555"/>
                    </a:cubicBezTo>
                    <a:cubicBezTo>
                      <a:pt x="9" y="1560"/>
                      <a:pt x="5" y="1571"/>
                      <a:pt x="10" y="1580"/>
                    </a:cubicBezTo>
                    <a:cubicBezTo>
                      <a:pt x="15" y="1589"/>
                      <a:pt x="15" y="1589"/>
                      <a:pt x="15" y="1589"/>
                    </a:cubicBezTo>
                    <a:cubicBezTo>
                      <a:pt x="17" y="1593"/>
                      <a:pt x="17" y="1597"/>
                      <a:pt x="17" y="1601"/>
                    </a:cubicBezTo>
                    <a:cubicBezTo>
                      <a:pt x="0" y="1695"/>
                      <a:pt x="0" y="1695"/>
                      <a:pt x="0" y="1695"/>
                    </a:cubicBezTo>
                    <a:cubicBezTo>
                      <a:pt x="0" y="1696"/>
                      <a:pt x="1" y="1698"/>
                      <a:pt x="2" y="1698"/>
                    </a:cubicBezTo>
                    <a:cubicBezTo>
                      <a:pt x="4" y="1698"/>
                      <a:pt x="5" y="1697"/>
                      <a:pt x="6" y="1696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4" y="1596"/>
                      <a:pt x="23" y="1591"/>
                      <a:pt x="20" y="1587"/>
                    </a:cubicBezTo>
                    <a:cubicBezTo>
                      <a:pt x="15" y="1577"/>
                      <a:pt x="15" y="1577"/>
                      <a:pt x="15" y="1577"/>
                    </a:cubicBezTo>
                    <a:cubicBezTo>
                      <a:pt x="12" y="1571"/>
                      <a:pt x="15" y="1564"/>
                      <a:pt x="21" y="1561"/>
                    </a:cubicBezTo>
                    <a:cubicBezTo>
                      <a:pt x="26" y="1558"/>
                      <a:pt x="31" y="1557"/>
                      <a:pt x="37" y="1556"/>
                    </a:cubicBezTo>
                    <a:cubicBezTo>
                      <a:pt x="37" y="1561"/>
                      <a:pt x="37" y="1561"/>
                      <a:pt x="37" y="1561"/>
                    </a:cubicBezTo>
                    <a:cubicBezTo>
                      <a:pt x="37" y="1562"/>
                      <a:pt x="39" y="1564"/>
                      <a:pt x="40" y="1564"/>
                    </a:cubicBezTo>
                    <a:cubicBezTo>
                      <a:pt x="42" y="1564"/>
                      <a:pt x="44" y="1562"/>
                      <a:pt x="44" y="1561"/>
                    </a:cubicBezTo>
                    <a:cubicBezTo>
                      <a:pt x="44" y="1556"/>
                      <a:pt x="44" y="1556"/>
                      <a:pt x="44" y="1556"/>
                    </a:cubicBezTo>
                    <a:cubicBezTo>
                      <a:pt x="50" y="1556"/>
                      <a:pt x="55" y="1558"/>
                      <a:pt x="60" y="1561"/>
                    </a:cubicBezTo>
                    <a:cubicBezTo>
                      <a:pt x="66" y="1564"/>
                      <a:pt x="69" y="1571"/>
                      <a:pt x="66" y="1577"/>
                    </a:cubicBezTo>
                    <a:cubicBezTo>
                      <a:pt x="61" y="1586"/>
                      <a:pt x="61" y="1586"/>
                      <a:pt x="61" y="1586"/>
                    </a:cubicBezTo>
                    <a:cubicBezTo>
                      <a:pt x="58" y="1591"/>
                      <a:pt x="58" y="1597"/>
                      <a:pt x="58" y="1602"/>
                    </a:cubicBezTo>
                    <a:cubicBezTo>
                      <a:pt x="75" y="1696"/>
                      <a:pt x="75" y="1696"/>
                      <a:pt x="75" y="1696"/>
                    </a:cubicBezTo>
                    <a:cubicBezTo>
                      <a:pt x="75" y="1697"/>
                      <a:pt x="77" y="1699"/>
                      <a:pt x="78" y="1699"/>
                    </a:cubicBezTo>
                    <a:cubicBezTo>
                      <a:pt x="78" y="1699"/>
                      <a:pt x="78" y="1698"/>
                      <a:pt x="79" y="1698"/>
                    </a:cubicBezTo>
                    <a:cubicBezTo>
                      <a:pt x="80" y="1698"/>
                      <a:pt x="81" y="1697"/>
                      <a:pt x="81" y="1695"/>
                    </a:cubicBezTo>
                    <a:lnTo>
                      <a:pt x="64" y="1601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622" y="4799134"/>
            <a:ext cx="1448310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Rectangle 60"/>
          <p:cNvSpPr/>
          <p:nvPr/>
        </p:nvSpPr>
        <p:spPr>
          <a:xfrm>
            <a:off x="6220092" y="4799134"/>
            <a:ext cx="1448310" cy="34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/>
          <p:cNvSpPr/>
          <p:nvPr/>
        </p:nvSpPr>
        <p:spPr>
          <a:xfrm>
            <a:off x="3344078" y="4477129"/>
            <a:ext cx="1448310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Inhaltsplatzhalter 4"/>
          <p:cNvSpPr txBox="1">
            <a:spLocks/>
          </p:cNvSpPr>
          <p:nvPr/>
        </p:nvSpPr>
        <p:spPr>
          <a:xfrm>
            <a:off x="440527" y="4881960"/>
            <a:ext cx="1695566" cy="14465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Aft>
                <a:spcPts val="900"/>
              </a:spcAft>
              <a:buNone/>
            </a:pPr>
            <a:r>
              <a:rPr lang="fa-IR" sz="1600" dirty="0" smtClean="0">
                <a:solidFill>
                  <a:schemeClr val="accent1"/>
                </a:solidFill>
                <a:cs typeface="B Zar" panose="00000400000000000000" pitchFamily="2" charset="-78"/>
              </a:rPr>
              <a:t>اعلام </a:t>
            </a:r>
            <a:r>
              <a:rPr lang="fa-IR" sz="1600" dirty="0">
                <a:solidFill>
                  <a:schemeClr val="accent1"/>
                </a:solidFill>
                <a:cs typeface="B Zar" panose="00000400000000000000" pitchFamily="2" charset="-78"/>
              </a:rPr>
              <a:t>موضوعات شناسایی‌شده قابل طرح در سطح دانشگاهی در قالب درخواست پروپزال (</a:t>
            </a:r>
            <a:r>
              <a:rPr lang="en-US" sz="1600" dirty="0">
                <a:solidFill>
                  <a:schemeClr val="accent1"/>
                </a:solidFill>
                <a:cs typeface="B Zar" panose="00000400000000000000" pitchFamily="2" charset="-78"/>
              </a:rPr>
              <a:t>RFP</a:t>
            </a:r>
            <a:r>
              <a:rPr lang="fa-IR" sz="1600" dirty="0">
                <a:solidFill>
                  <a:schemeClr val="accent1"/>
                </a:solidFill>
                <a:cs typeface="B Zar" panose="00000400000000000000" pitchFamily="2" charset="-78"/>
              </a:rPr>
              <a:t>)</a:t>
            </a:r>
          </a:p>
        </p:txBody>
      </p:sp>
      <p:sp>
        <p:nvSpPr>
          <p:cNvPr id="65" name="Inhaltsplatzhalter 4"/>
          <p:cNvSpPr txBox="1">
            <a:spLocks/>
          </p:cNvSpPr>
          <p:nvPr/>
        </p:nvSpPr>
        <p:spPr>
          <a:xfrm>
            <a:off x="6210770" y="5006628"/>
            <a:ext cx="1510916" cy="110030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600" dirty="0">
                <a:solidFill>
                  <a:schemeClr val="accent3"/>
                </a:solidFill>
                <a:latin typeface="+mj-lt"/>
                <a:cs typeface="B Zar" panose="00000400000000000000" pitchFamily="2" charset="-78"/>
              </a:rPr>
              <a:t>دستیابی به نمونه اولیه</a:t>
            </a:r>
          </a:p>
          <a:p>
            <a:pPr marL="0" indent="0" algn="ctr" rtl="1">
              <a:lnSpc>
                <a:spcPct val="100000"/>
              </a:lnSpc>
              <a:spcAft>
                <a:spcPts val="900"/>
              </a:spcAft>
              <a:buNone/>
            </a:pPr>
            <a:r>
              <a:rPr lang="fa-IR" sz="16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مرحله </a:t>
            </a:r>
            <a:r>
              <a:rPr lang="fa-IR" sz="1600" dirty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پیش از ورود به برنامه طرح‌های نوآورانه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(</a:t>
            </a:r>
            <a:r>
              <a:rPr lang="en-US" sz="1600" dirty="0">
                <a:solidFill>
                  <a:schemeClr val="tx1"/>
                </a:solidFill>
                <a:cs typeface="B Zar" panose="00000400000000000000" pitchFamily="2" charset="-78"/>
              </a:rPr>
              <a:t>Nano Match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B Zar" panose="000004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66" name="Inhaltsplatzhalter 4"/>
          <p:cNvSpPr txBox="1">
            <a:spLocks/>
          </p:cNvSpPr>
          <p:nvPr/>
        </p:nvSpPr>
        <p:spPr>
          <a:xfrm>
            <a:off x="3216642" y="4594516"/>
            <a:ext cx="1678765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Aft>
                <a:spcPts val="900"/>
              </a:spcAft>
              <a:buNone/>
            </a:pPr>
            <a:r>
              <a:rPr lang="fa-IR" sz="1600" dirty="0">
                <a:solidFill>
                  <a:schemeClr val="accent2"/>
                </a:solidFill>
                <a:latin typeface="+mj-lt"/>
                <a:cs typeface="B Zar" panose="00000400000000000000" pitchFamily="2" charset="-78"/>
              </a:rPr>
              <a:t>نیازهای معرفی شده توسط اساتید و دانشجویان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6" y="3911029"/>
            <a:ext cx="640080" cy="855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25" y="3728658"/>
            <a:ext cx="1371600" cy="621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90" y="3911029"/>
            <a:ext cx="921154" cy="82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>
                <a:cs typeface="B Zar" panose="00000400000000000000" pitchFamily="2" charset="-78"/>
              </a:rPr>
              <a:t>آئین نامه حمایت از پایان نامه های صنعتی – </a:t>
            </a:r>
            <a:r>
              <a:rPr lang="fa-IR" sz="3200" dirty="0" smtClean="0">
                <a:cs typeface="B Zar" panose="00000400000000000000" pitchFamily="2" charset="-78"/>
              </a:rPr>
              <a:t>کاربردی</a:t>
            </a:r>
            <a:endParaRPr lang="fa-I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dirty="0">
                <a:cs typeface="B Zar" panose="00000400000000000000" pitchFamily="2" charset="-78"/>
              </a:rPr>
              <a:t>انواع پایان نامه </a:t>
            </a:r>
            <a:r>
              <a:rPr lang="fa-IR" dirty="0" smtClean="0">
                <a:cs typeface="B Zar" panose="00000400000000000000" pitchFamily="2" charset="-78"/>
              </a:rPr>
              <a:t>صنعتی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1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1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1" grpId="0" animBg="1"/>
          <p:bldP spid="62" grpId="0" animBg="1"/>
          <p:bldP spid="64" grpId="0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1" grpId="0" animBg="1"/>
          <p:bldP spid="62" grpId="0" animBg="1"/>
          <p:bldP spid="64" grpId="0"/>
          <p:bldP spid="65" grpId="0"/>
          <p:bldP spid="6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FFB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</TotalTime>
  <Words>395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B Koodak</vt:lpstr>
      <vt:lpstr>B Lotus</vt:lpstr>
      <vt:lpstr>B Mitra</vt:lpstr>
      <vt:lpstr>B Titr</vt:lpstr>
      <vt:lpstr>B Yagut</vt:lpstr>
      <vt:lpstr>B Yekan</vt:lpstr>
      <vt:lpstr>B Zar</vt:lpstr>
      <vt:lpstr>Calibri</vt:lpstr>
      <vt:lpstr>Calibri Light</vt:lpstr>
      <vt:lpstr>LaTO LIGHT</vt:lpstr>
      <vt:lpstr>Pacifico</vt:lpstr>
      <vt:lpstr>Roboto</vt:lpstr>
      <vt:lpstr>Roboto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مجلات منتخب</vt:lpstr>
      <vt:lpstr>PowerPoint Presentation</vt:lpstr>
      <vt:lpstr>PowerPoint Presentation</vt:lpstr>
      <vt:lpstr>اهداف</vt:lpstr>
      <vt:lpstr>آئین نامه حمایت از پایان نامه های صنعتی – کاربردی</vt:lpstr>
      <vt:lpstr>حمایت‌ها</vt:lpstr>
      <vt:lpstr>RFP</vt:lpstr>
      <vt:lpstr>عناوینRFP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Khatmimaab * Mohammad S.</cp:lastModifiedBy>
  <cp:revision>985</cp:revision>
  <dcterms:created xsi:type="dcterms:W3CDTF">2014-07-14T18:16:23Z</dcterms:created>
  <dcterms:modified xsi:type="dcterms:W3CDTF">2019-12-15T10:50:36Z</dcterms:modified>
</cp:coreProperties>
</file>